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73" r:id="rId2"/>
    <p:sldMasterId id="2147483715" r:id="rId3"/>
    <p:sldMasterId id="2147483727" r:id="rId4"/>
  </p:sldMasterIdLst>
  <p:notesMasterIdLst>
    <p:notesMasterId r:id="rId61"/>
  </p:notesMasterIdLst>
  <p:handoutMasterIdLst>
    <p:handoutMasterId r:id="rId62"/>
  </p:handoutMasterIdLst>
  <p:sldIdLst>
    <p:sldId id="316" r:id="rId5"/>
    <p:sldId id="450" r:id="rId6"/>
    <p:sldId id="501" r:id="rId7"/>
    <p:sldId id="464" r:id="rId8"/>
    <p:sldId id="483" r:id="rId9"/>
    <p:sldId id="465" r:id="rId10"/>
    <p:sldId id="466" r:id="rId11"/>
    <p:sldId id="467" r:id="rId12"/>
    <p:sldId id="468" r:id="rId13"/>
    <p:sldId id="469" r:id="rId14"/>
    <p:sldId id="470" r:id="rId15"/>
    <p:sldId id="471" r:id="rId16"/>
    <p:sldId id="472" r:id="rId17"/>
    <p:sldId id="462" r:id="rId18"/>
    <p:sldId id="506" r:id="rId19"/>
    <p:sldId id="463" r:id="rId20"/>
    <p:sldId id="405" r:id="rId21"/>
    <p:sldId id="354" r:id="rId22"/>
    <p:sldId id="355" r:id="rId23"/>
    <p:sldId id="356" r:id="rId24"/>
    <p:sldId id="382" r:id="rId25"/>
    <p:sldId id="473" r:id="rId26"/>
    <p:sldId id="474" r:id="rId27"/>
    <p:sldId id="475" r:id="rId28"/>
    <p:sldId id="476" r:id="rId29"/>
    <p:sldId id="477" r:id="rId30"/>
    <p:sldId id="479" r:id="rId31"/>
    <p:sldId id="480" r:id="rId32"/>
    <p:sldId id="482" r:id="rId33"/>
    <p:sldId id="514" r:id="rId34"/>
    <p:sldId id="439" r:id="rId35"/>
    <p:sldId id="513" r:id="rId36"/>
    <p:sldId id="505" r:id="rId37"/>
    <p:sldId id="489" r:id="rId38"/>
    <p:sldId id="490" r:id="rId39"/>
    <p:sldId id="495" r:id="rId40"/>
    <p:sldId id="496" r:id="rId41"/>
    <p:sldId id="500" r:id="rId42"/>
    <p:sldId id="423" r:id="rId43"/>
    <p:sldId id="516" r:id="rId44"/>
    <p:sldId id="517" r:id="rId45"/>
    <p:sldId id="502" r:id="rId46"/>
    <p:sldId id="503" r:id="rId47"/>
    <p:sldId id="455" r:id="rId48"/>
    <p:sldId id="507" r:id="rId49"/>
    <p:sldId id="440" r:id="rId50"/>
    <p:sldId id="508" r:id="rId51"/>
    <p:sldId id="509" r:id="rId52"/>
    <p:sldId id="511" r:id="rId53"/>
    <p:sldId id="522" r:id="rId54"/>
    <p:sldId id="520" r:id="rId55"/>
    <p:sldId id="523" r:id="rId56"/>
    <p:sldId id="524" r:id="rId57"/>
    <p:sldId id="525" r:id="rId58"/>
    <p:sldId id="518" r:id="rId59"/>
    <p:sldId id="519" r:id="rId6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A7A"/>
    <a:srgbClr val="FDF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file>

<file path=ppt/viewProps.xml><?xml version="1.0" encoding="utf-8"?>
<p:viewPr xmlns:a="http://schemas.openxmlformats.org/drawingml/2006/main" xmlns:r="http://schemas.openxmlformats.org/officeDocument/2006/relationships" xmlns:p="http://schemas.openxmlformats.org/presentationml/2006/main">
  <p:normalViewPr>
    <p:restoredLeft sz="16551" autoAdjust="0"/>
    <p:restoredTop sz="86610" autoAdjust="0"/>
  </p:normalViewPr>
  <p:slideViewPr>
    <p:cSldViewPr>
      <p:cViewPr varScale="1">
        <p:scale>
          <a:sx n="68" d="100"/>
          <a:sy n="68" d="100"/>
        </p:scale>
        <p:origin x="1584" y="54"/>
      </p:cViewPr>
      <p:guideLst>
        <p:guide orient="horz" pos="2160"/>
        <p:guide pos="2880"/>
      </p:guideLst>
    </p:cSldViewPr>
  </p:slideViewPr>
  <p:outlineViewPr>
    <p:cViewPr>
      <p:scale>
        <a:sx n="1" d="1"/>
        <a:sy n="1" d="1"/>
      </p:scale>
      <p:origin x="12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30CFC-975C-429B-B7FB-B8E7DA63A40D}" type="doc">
      <dgm:prSet loTypeId="urn:microsoft.com/office/officeart/2005/8/layout/default" loCatId="Inbox" qsTypeId="urn:microsoft.com/office/officeart/2005/8/quickstyle/simple2" qsCatId="simple" csTypeId="urn:microsoft.com/office/officeart/2005/8/colors/colorful5" csCatId="colorful" phldr="1"/>
      <dgm:spPr/>
      <dgm:t>
        <a:bodyPr/>
        <a:lstStyle/>
        <a:p>
          <a:endParaRPr lang="en-US"/>
        </a:p>
      </dgm:t>
    </dgm:pt>
    <dgm:pt modelId="{E1E7059C-188F-41F2-8EB4-B66FD23360EF}">
      <dgm:prSet/>
      <dgm:spPr/>
      <dgm:t>
        <a:bodyPr/>
        <a:lstStyle/>
        <a:p>
          <a:r>
            <a:rPr lang="nl-NL" dirty="0"/>
            <a:t>Vooral hoogopgeleiden, jongeren en werkenden in de dienstverlening, zorg en het onderwijs leren</a:t>
          </a:r>
          <a:endParaRPr lang="en-US" dirty="0"/>
        </a:p>
      </dgm:t>
    </dgm:pt>
    <dgm:pt modelId="{9D0313B8-7748-4B32-A03F-44DBD7886F6A}" type="parTrans" cxnId="{49A808DF-9E53-4678-9648-4544F71ED836}">
      <dgm:prSet/>
      <dgm:spPr/>
      <dgm:t>
        <a:bodyPr/>
        <a:lstStyle/>
        <a:p>
          <a:endParaRPr lang="en-US"/>
        </a:p>
      </dgm:t>
    </dgm:pt>
    <dgm:pt modelId="{978299E4-C112-482C-AEC3-962FE248BEAC}" type="sibTrans" cxnId="{49A808DF-9E53-4678-9648-4544F71ED836}">
      <dgm:prSet/>
      <dgm:spPr/>
      <dgm:t>
        <a:bodyPr/>
        <a:lstStyle/>
        <a:p>
          <a:endParaRPr lang="en-US"/>
        </a:p>
      </dgm:t>
    </dgm:pt>
    <dgm:pt modelId="{22070AA5-CED8-448D-B4A5-9BEBDB98EC99}">
      <dgm:prSet/>
      <dgm:spPr/>
      <dgm:t>
        <a:bodyPr/>
        <a:lstStyle/>
        <a:p>
          <a:r>
            <a:rPr lang="nl-NL"/>
            <a:t>Structureel leren vindt veelal plaats in bedrijfssectoren waar bij- en nascholing verplicht is </a:t>
          </a:r>
          <a:endParaRPr lang="en-US"/>
        </a:p>
      </dgm:t>
    </dgm:pt>
    <dgm:pt modelId="{2367A144-4909-4260-AF83-719D7FBD54C4}" type="parTrans" cxnId="{0D6BC68A-7252-49DC-B364-788F8ED86143}">
      <dgm:prSet/>
      <dgm:spPr/>
      <dgm:t>
        <a:bodyPr/>
        <a:lstStyle/>
        <a:p>
          <a:endParaRPr lang="en-US"/>
        </a:p>
      </dgm:t>
    </dgm:pt>
    <dgm:pt modelId="{65FA9D50-39C0-44D7-A351-1040BEA6B2D1}" type="sibTrans" cxnId="{0D6BC68A-7252-49DC-B364-788F8ED86143}">
      <dgm:prSet/>
      <dgm:spPr/>
      <dgm:t>
        <a:bodyPr/>
        <a:lstStyle/>
        <a:p>
          <a:endParaRPr lang="en-US"/>
        </a:p>
      </dgm:t>
    </dgm:pt>
    <dgm:pt modelId="{05F4B70B-B6EF-48F2-AB61-25FC9893E5B3}">
      <dgm:prSet/>
      <dgm:spPr/>
      <dgm:t>
        <a:bodyPr/>
        <a:lstStyle/>
        <a:p>
          <a:r>
            <a:rPr lang="nl-NL"/>
            <a:t>Jongeren (25-35 jaar) volgen relatief vaak een opleiding met een langere levensduur </a:t>
          </a:r>
          <a:endParaRPr lang="en-US"/>
        </a:p>
      </dgm:t>
    </dgm:pt>
    <dgm:pt modelId="{E3502327-32E4-4DE4-8B51-42AF1F62D6B3}" type="parTrans" cxnId="{F783D8B5-67DF-460F-BC16-4EEBC5F870F3}">
      <dgm:prSet/>
      <dgm:spPr/>
      <dgm:t>
        <a:bodyPr/>
        <a:lstStyle/>
        <a:p>
          <a:endParaRPr lang="en-US"/>
        </a:p>
      </dgm:t>
    </dgm:pt>
    <dgm:pt modelId="{74CFAC7B-7143-4F84-BA63-B65705E7D0CF}" type="sibTrans" cxnId="{F783D8B5-67DF-460F-BC16-4EEBC5F870F3}">
      <dgm:prSet/>
      <dgm:spPr/>
      <dgm:t>
        <a:bodyPr/>
        <a:lstStyle/>
        <a:p>
          <a:endParaRPr lang="en-US"/>
        </a:p>
      </dgm:t>
    </dgm:pt>
    <dgm:pt modelId="{14896621-8701-4901-9C97-AB060DA4494A}">
      <dgm:prSet/>
      <dgm:spPr/>
      <dgm:t>
        <a:bodyPr/>
        <a:lstStyle/>
        <a:p>
          <a:r>
            <a:rPr lang="nl-NL" dirty="0"/>
            <a:t>Bedrijfsopleidingen worden voornamelijk ingezet om </a:t>
          </a:r>
          <a:r>
            <a:rPr lang="nl-NL" dirty="0" err="1"/>
            <a:t>beroepsspecifiek</a:t>
          </a:r>
          <a:r>
            <a:rPr lang="nl-NL" dirty="0"/>
            <a:t> te scholen </a:t>
          </a:r>
          <a:endParaRPr lang="en-US" dirty="0"/>
        </a:p>
      </dgm:t>
    </dgm:pt>
    <dgm:pt modelId="{2B17A8B6-5CF3-4BE7-80C7-30C38AF4EE60}" type="parTrans" cxnId="{BCD28C8A-DBDC-42E1-9AA8-C154CB0510BF}">
      <dgm:prSet/>
      <dgm:spPr/>
      <dgm:t>
        <a:bodyPr/>
        <a:lstStyle/>
        <a:p>
          <a:endParaRPr lang="en-US"/>
        </a:p>
      </dgm:t>
    </dgm:pt>
    <dgm:pt modelId="{5E06DF46-9998-41C8-A0AD-FCD162DC67E8}" type="sibTrans" cxnId="{BCD28C8A-DBDC-42E1-9AA8-C154CB0510BF}">
      <dgm:prSet/>
      <dgm:spPr/>
      <dgm:t>
        <a:bodyPr/>
        <a:lstStyle/>
        <a:p>
          <a:endParaRPr lang="en-US"/>
        </a:p>
      </dgm:t>
    </dgm:pt>
    <dgm:pt modelId="{54D59F2E-5FB5-4DBA-A5F3-2364ECEE6BA6}">
      <dgm:prSet custT="1"/>
      <dgm:spPr/>
      <dgm:t>
        <a:bodyPr/>
        <a:lstStyle/>
        <a:p>
          <a:r>
            <a:rPr lang="nl-NL" sz="1500" dirty="0"/>
            <a:t>Werkenden volgen een opleiding om het werk beter te kunnen doen of om de carrièrevooruitzichten te verbeteren</a:t>
          </a:r>
          <a:endParaRPr lang="en-US" sz="1500" dirty="0"/>
        </a:p>
      </dgm:t>
    </dgm:pt>
    <dgm:pt modelId="{8B574666-5432-4D9F-9DCC-E8DA5D863E96}" type="parTrans" cxnId="{E27B8FA5-B186-41D4-A2B3-E4B24D8B2E1B}">
      <dgm:prSet/>
      <dgm:spPr/>
      <dgm:t>
        <a:bodyPr/>
        <a:lstStyle/>
        <a:p>
          <a:endParaRPr lang="en-US"/>
        </a:p>
      </dgm:t>
    </dgm:pt>
    <dgm:pt modelId="{70290552-0A39-4DC5-BF07-EDA7093AA928}" type="sibTrans" cxnId="{E27B8FA5-B186-41D4-A2B3-E4B24D8B2E1B}">
      <dgm:prSet/>
      <dgm:spPr/>
      <dgm:t>
        <a:bodyPr/>
        <a:lstStyle/>
        <a:p>
          <a:endParaRPr lang="en-US"/>
        </a:p>
      </dgm:t>
    </dgm:pt>
    <dgm:pt modelId="{C489E545-692A-4D62-AF10-E036A80EA094}">
      <dgm:prSet custT="1"/>
      <dgm:spPr/>
      <dgm:t>
        <a:bodyPr/>
        <a:lstStyle/>
        <a:p>
          <a:r>
            <a:rPr lang="nl-NL" sz="1500" dirty="0"/>
            <a:t>Deelnemers aan lange </a:t>
          </a:r>
          <a:r>
            <a:rPr lang="nl-NL" sz="1500" dirty="0" err="1"/>
            <a:t>werkgerelateerde</a:t>
          </a:r>
          <a:r>
            <a:rPr lang="nl-NL" sz="1500" dirty="0"/>
            <a:t> opleidingen geven vaker aan dat promotie,  hoger salaris of een andere baan redenen zijn voor scholing</a:t>
          </a:r>
          <a:endParaRPr lang="en-US" sz="1500" dirty="0"/>
        </a:p>
      </dgm:t>
    </dgm:pt>
    <dgm:pt modelId="{CCE58D0B-6DF6-45B4-B4E2-10CBC4E4B9FC}" type="parTrans" cxnId="{20083E34-05FF-4A19-90DF-707AB2EAF2F1}">
      <dgm:prSet/>
      <dgm:spPr/>
      <dgm:t>
        <a:bodyPr/>
        <a:lstStyle/>
        <a:p>
          <a:endParaRPr lang="en-US"/>
        </a:p>
      </dgm:t>
    </dgm:pt>
    <dgm:pt modelId="{8F6EED62-61FB-40FF-B6C9-CACC96972370}" type="sibTrans" cxnId="{20083E34-05FF-4A19-90DF-707AB2EAF2F1}">
      <dgm:prSet/>
      <dgm:spPr/>
      <dgm:t>
        <a:bodyPr/>
        <a:lstStyle/>
        <a:p>
          <a:endParaRPr lang="en-US"/>
        </a:p>
      </dgm:t>
    </dgm:pt>
    <dgm:pt modelId="{4504BE75-2B38-4E50-964A-12AFE244B495}">
      <dgm:prSet custT="1"/>
      <dgm:spPr/>
      <dgm:t>
        <a:bodyPr/>
        <a:lstStyle/>
        <a:p>
          <a:r>
            <a:rPr lang="nl-NL" sz="1500" dirty="0"/>
            <a:t>Jaarlijks volgt ruim een derde van de werknemers een cursus of opleiding</a:t>
          </a:r>
          <a:endParaRPr lang="en-US" sz="1500" dirty="0"/>
        </a:p>
      </dgm:t>
    </dgm:pt>
    <dgm:pt modelId="{B8EEE1E1-23BC-4E24-9622-4E1FF8FDF2FE}" type="parTrans" cxnId="{B18ED8E0-CBB8-4C5B-BE56-0FA6FB480960}">
      <dgm:prSet/>
      <dgm:spPr/>
      <dgm:t>
        <a:bodyPr/>
        <a:lstStyle/>
        <a:p>
          <a:endParaRPr lang="en-US"/>
        </a:p>
      </dgm:t>
    </dgm:pt>
    <dgm:pt modelId="{8AEB2CA2-B585-4FD5-B652-FCE4CB9D2D58}" type="sibTrans" cxnId="{B18ED8E0-CBB8-4C5B-BE56-0FA6FB480960}">
      <dgm:prSet/>
      <dgm:spPr/>
      <dgm:t>
        <a:bodyPr/>
        <a:lstStyle/>
        <a:p>
          <a:endParaRPr lang="en-US"/>
        </a:p>
      </dgm:t>
    </dgm:pt>
    <dgm:pt modelId="{3D54D3B2-BB82-47C5-BE6C-73A1D8AB40AE}">
      <dgm:prSet custT="1"/>
      <dgm:spPr/>
      <dgm:t>
        <a:bodyPr/>
        <a:lstStyle/>
        <a:p>
          <a:r>
            <a:rPr lang="nl-NL" sz="1500" dirty="0"/>
            <a:t>Bedrijven besteden gemiddeld bijna 1,5% van de loonkosten aan scholing</a:t>
          </a:r>
          <a:endParaRPr lang="en-US" sz="1500" dirty="0"/>
        </a:p>
      </dgm:t>
    </dgm:pt>
    <dgm:pt modelId="{71B50C15-1608-4F6A-B69B-D58982347CE0}" type="parTrans" cxnId="{BA8CD9B7-C3B3-4001-9A03-3A0BD4B76C4E}">
      <dgm:prSet/>
      <dgm:spPr/>
      <dgm:t>
        <a:bodyPr/>
        <a:lstStyle/>
        <a:p>
          <a:endParaRPr lang="en-US"/>
        </a:p>
      </dgm:t>
    </dgm:pt>
    <dgm:pt modelId="{31948EEF-2AA2-4DFB-8378-D278B43178FF}" type="sibTrans" cxnId="{BA8CD9B7-C3B3-4001-9A03-3A0BD4B76C4E}">
      <dgm:prSet/>
      <dgm:spPr/>
      <dgm:t>
        <a:bodyPr/>
        <a:lstStyle/>
        <a:p>
          <a:endParaRPr lang="en-US"/>
        </a:p>
      </dgm:t>
    </dgm:pt>
    <dgm:pt modelId="{4D9D9CFA-3041-438C-9F7B-31EBF64A490A}">
      <dgm:prSet custT="1"/>
      <dgm:spPr/>
      <dgm:t>
        <a:bodyPr/>
        <a:lstStyle/>
        <a:p>
          <a:r>
            <a:rPr lang="nl-NL" sz="1500" dirty="0"/>
            <a:t>De gemiddelde uitgaven voor scholing zijn € 500 per werknemer per jaar</a:t>
          </a:r>
          <a:endParaRPr lang="en-US" sz="1500" dirty="0"/>
        </a:p>
      </dgm:t>
    </dgm:pt>
    <dgm:pt modelId="{8F2CD271-7D94-402B-B929-1BA0F8B33AED}" type="parTrans" cxnId="{14C6387F-FE32-407D-8175-CD25EFCA28FB}">
      <dgm:prSet/>
      <dgm:spPr/>
      <dgm:t>
        <a:bodyPr/>
        <a:lstStyle/>
        <a:p>
          <a:endParaRPr lang="en-US"/>
        </a:p>
      </dgm:t>
    </dgm:pt>
    <dgm:pt modelId="{5533149D-476B-4FE7-8BBF-C4017AB6D911}" type="sibTrans" cxnId="{14C6387F-FE32-407D-8175-CD25EFCA28FB}">
      <dgm:prSet/>
      <dgm:spPr/>
      <dgm:t>
        <a:bodyPr/>
        <a:lstStyle/>
        <a:p>
          <a:endParaRPr lang="en-US"/>
        </a:p>
      </dgm:t>
    </dgm:pt>
    <dgm:pt modelId="{14E50D3D-2BB6-4F67-B96A-A5DCD02C5975}">
      <dgm:prSet custT="1"/>
      <dgm:spPr/>
      <dgm:t>
        <a:bodyPr/>
        <a:lstStyle/>
        <a:p>
          <a:r>
            <a:rPr lang="nl-NL" sz="1500" dirty="0"/>
            <a:t>1% meer bedrijfsopleidingen leidt tot 0,6% meer arbeidsproductiviteit en 0,3% hoger uurloon</a:t>
          </a:r>
          <a:endParaRPr lang="en-US" sz="1500" dirty="0"/>
        </a:p>
      </dgm:t>
    </dgm:pt>
    <dgm:pt modelId="{1D5AC8CC-EA54-49CE-BD63-741FFE05A49F}" type="parTrans" cxnId="{8164AF7C-FDDE-4C9F-89E0-A6FB6274118E}">
      <dgm:prSet/>
      <dgm:spPr/>
      <dgm:t>
        <a:bodyPr/>
        <a:lstStyle/>
        <a:p>
          <a:endParaRPr lang="en-US"/>
        </a:p>
      </dgm:t>
    </dgm:pt>
    <dgm:pt modelId="{1F7BBAC4-376C-467E-8418-155C742FBCAB}" type="sibTrans" cxnId="{8164AF7C-FDDE-4C9F-89E0-A6FB6274118E}">
      <dgm:prSet/>
      <dgm:spPr/>
      <dgm:t>
        <a:bodyPr/>
        <a:lstStyle/>
        <a:p>
          <a:endParaRPr lang="en-US"/>
        </a:p>
      </dgm:t>
    </dgm:pt>
    <dgm:pt modelId="{0425F931-CB01-42EB-B979-9D6A41B4D76D}" type="pres">
      <dgm:prSet presAssocID="{D9C30CFC-975C-429B-B7FB-B8E7DA63A40D}" presName="diagram" presStyleCnt="0">
        <dgm:presLayoutVars>
          <dgm:dir/>
          <dgm:resizeHandles val="exact"/>
        </dgm:presLayoutVars>
      </dgm:prSet>
      <dgm:spPr/>
      <dgm:t>
        <a:bodyPr/>
        <a:lstStyle/>
        <a:p>
          <a:endParaRPr lang="nl-NL"/>
        </a:p>
      </dgm:t>
    </dgm:pt>
    <dgm:pt modelId="{75DF6792-9E40-4A19-848C-D2A9C50709B1}" type="pres">
      <dgm:prSet presAssocID="{E1E7059C-188F-41F2-8EB4-B66FD23360EF}" presName="node" presStyleLbl="node1" presStyleIdx="0" presStyleCnt="10">
        <dgm:presLayoutVars>
          <dgm:bulletEnabled val="1"/>
        </dgm:presLayoutVars>
      </dgm:prSet>
      <dgm:spPr/>
      <dgm:t>
        <a:bodyPr/>
        <a:lstStyle/>
        <a:p>
          <a:endParaRPr lang="nl-NL"/>
        </a:p>
      </dgm:t>
    </dgm:pt>
    <dgm:pt modelId="{EBADAB8E-528B-4D93-A48F-4C77AE1CBE73}" type="pres">
      <dgm:prSet presAssocID="{978299E4-C112-482C-AEC3-962FE248BEAC}" presName="sibTrans" presStyleCnt="0"/>
      <dgm:spPr/>
    </dgm:pt>
    <dgm:pt modelId="{81D8B767-0293-4140-AA5A-32321BEADCC7}" type="pres">
      <dgm:prSet presAssocID="{22070AA5-CED8-448D-B4A5-9BEBDB98EC99}" presName="node" presStyleLbl="node1" presStyleIdx="1" presStyleCnt="10">
        <dgm:presLayoutVars>
          <dgm:bulletEnabled val="1"/>
        </dgm:presLayoutVars>
      </dgm:prSet>
      <dgm:spPr/>
      <dgm:t>
        <a:bodyPr/>
        <a:lstStyle/>
        <a:p>
          <a:endParaRPr lang="nl-NL"/>
        </a:p>
      </dgm:t>
    </dgm:pt>
    <dgm:pt modelId="{B0130663-904B-4AF9-B90D-4DB15F392C6F}" type="pres">
      <dgm:prSet presAssocID="{65FA9D50-39C0-44D7-A351-1040BEA6B2D1}" presName="sibTrans" presStyleCnt="0"/>
      <dgm:spPr/>
    </dgm:pt>
    <dgm:pt modelId="{B3F90AA7-8B11-47D1-92DB-0FDEA65BCC91}" type="pres">
      <dgm:prSet presAssocID="{05F4B70B-B6EF-48F2-AB61-25FC9893E5B3}" presName="node" presStyleLbl="node1" presStyleIdx="2" presStyleCnt="10">
        <dgm:presLayoutVars>
          <dgm:bulletEnabled val="1"/>
        </dgm:presLayoutVars>
      </dgm:prSet>
      <dgm:spPr/>
      <dgm:t>
        <a:bodyPr/>
        <a:lstStyle/>
        <a:p>
          <a:endParaRPr lang="nl-NL"/>
        </a:p>
      </dgm:t>
    </dgm:pt>
    <dgm:pt modelId="{D878743C-69A7-476E-A362-5D36AEC4DF90}" type="pres">
      <dgm:prSet presAssocID="{74CFAC7B-7143-4F84-BA63-B65705E7D0CF}" presName="sibTrans" presStyleCnt="0"/>
      <dgm:spPr/>
    </dgm:pt>
    <dgm:pt modelId="{B7440EBF-AAFB-4A91-A2A1-83400994ACAD}" type="pres">
      <dgm:prSet presAssocID="{14896621-8701-4901-9C97-AB060DA4494A}" presName="node" presStyleLbl="node1" presStyleIdx="3" presStyleCnt="10">
        <dgm:presLayoutVars>
          <dgm:bulletEnabled val="1"/>
        </dgm:presLayoutVars>
      </dgm:prSet>
      <dgm:spPr/>
      <dgm:t>
        <a:bodyPr/>
        <a:lstStyle/>
        <a:p>
          <a:endParaRPr lang="nl-NL"/>
        </a:p>
      </dgm:t>
    </dgm:pt>
    <dgm:pt modelId="{B2F7597D-B7CF-484B-93B4-9E95ABD7072E}" type="pres">
      <dgm:prSet presAssocID="{5E06DF46-9998-41C8-A0AD-FCD162DC67E8}" presName="sibTrans" presStyleCnt="0"/>
      <dgm:spPr/>
    </dgm:pt>
    <dgm:pt modelId="{F2541C62-7FF3-4FB6-9A21-3A1BC76A93E0}" type="pres">
      <dgm:prSet presAssocID="{54D59F2E-5FB5-4DBA-A5F3-2364ECEE6BA6}" presName="node" presStyleLbl="node1" presStyleIdx="4" presStyleCnt="10">
        <dgm:presLayoutVars>
          <dgm:bulletEnabled val="1"/>
        </dgm:presLayoutVars>
      </dgm:prSet>
      <dgm:spPr/>
      <dgm:t>
        <a:bodyPr/>
        <a:lstStyle/>
        <a:p>
          <a:endParaRPr lang="nl-NL"/>
        </a:p>
      </dgm:t>
    </dgm:pt>
    <dgm:pt modelId="{5484CC41-95AE-477F-84FD-0673BF36EB70}" type="pres">
      <dgm:prSet presAssocID="{70290552-0A39-4DC5-BF07-EDA7093AA928}" presName="sibTrans" presStyleCnt="0"/>
      <dgm:spPr/>
    </dgm:pt>
    <dgm:pt modelId="{3AC840F5-93B3-41AA-B6B0-6C424913E5CD}" type="pres">
      <dgm:prSet presAssocID="{C489E545-692A-4D62-AF10-E036A80EA094}" presName="node" presStyleLbl="node1" presStyleIdx="5" presStyleCnt="10">
        <dgm:presLayoutVars>
          <dgm:bulletEnabled val="1"/>
        </dgm:presLayoutVars>
      </dgm:prSet>
      <dgm:spPr/>
      <dgm:t>
        <a:bodyPr/>
        <a:lstStyle/>
        <a:p>
          <a:endParaRPr lang="nl-NL"/>
        </a:p>
      </dgm:t>
    </dgm:pt>
    <dgm:pt modelId="{A5F34529-326C-4336-A7F3-943B55B6CE97}" type="pres">
      <dgm:prSet presAssocID="{8F6EED62-61FB-40FF-B6C9-CACC96972370}" presName="sibTrans" presStyleCnt="0"/>
      <dgm:spPr/>
    </dgm:pt>
    <dgm:pt modelId="{4B464BEB-F721-406F-8659-F3F0A90EDF16}" type="pres">
      <dgm:prSet presAssocID="{4504BE75-2B38-4E50-964A-12AFE244B495}" presName="node" presStyleLbl="node1" presStyleIdx="6" presStyleCnt="10">
        <dgm:presLayoutVars>
          <dgm:bulletEnabled val="1"/>
        </dgm:presLayoutVars>
      </dgm:prSet>
      <dgm:spPr/>
      <dgm:t>
        <a:bodyPr/>
        <a:lstStyle/>
        <a:p>
          <a:endParaRPr lang="nl-NL"/>
        </a:p>
      </dgm:t>
    </dgm:pt>
    <dgm:pt modelId="{3D2E5E78-2F23-45F4-98CE-23872107CD74}" type="pres">
      <dgm:prSet presAssocID="{8AEB2CA2-B585-4FD5-B652-FCE4CB9D2D58}" presName="sibTrans" presStyleCnt="0"/>
      <dgm:spPr/>
    </dgm:pt>
    <dgm:pt modelId="{DABD3317-3309-4989-998B-16F97EE3AAFA}" type="pres">
      <dgm:prSet presAssocID="{3D54D3B2-BB82-47C5-BE6C-73A1D8AB40AE}" presName="node" presStyleLbl="node1" presStyleIdx="7" presStyleCnt="10">
        <dgm:presLayoutVars>
          <dgm:bulletEnabled val="1"/>
        </dgm:presLayoutVars>
      </dgm:prSet>
      <dgm:spPr/>
      <dgm:t>
        <a:bodyPr/>
        <a:lstStyle/>
        <a:p>
          <a:endParaRPr lang="nl-NL"/>
        </a:p>
      </dgm:t>
    </dgm:pt>
    <dgm:pt modelId="{1AFEB374-4376-47C0-BD33-BA916AEFE365}" type="pres">
      <dgm:prSet presAssocID="{31948EEF-2AA2-4DFB-8378-D278B43178FF}" presName="sibTrans" presStyleCnt="0"/>
      <dgm:spPr/>
    </dgm:pt>
    <dgm:pt modelId="{41C93144-6290-4BB5-B4B6-383DA9470623}" type="pres">
      <dgm:prSet presAssocID="{4D9D9CFA-3041-438C-9F7B-31EBF64A490A}" presName="node" presStyleLbl="node1" presStyleIdx="8" presStyleCnt="10">
        <dgm:presLayoutVars>
          <dgm:bulletEnabled val="1"/>
        </dgm:presLayoutVars>
      </dgm:prSet>
      <dgm:spPr/>
      <dgm:t>
        <a:bodyPr/>
        <a:lstStyle/>
        <a:p>
          <a:endParaRPr lang="nl-NL"/>
        </a:p>
      </dgm:t>
    </dgm:pt>
    <dgm:pt modelId="{1EEAEA82-C7D6-4796-B6F1-D4517F265AE4}" type="pres">
      <dgm:prSet presAssocID="{5533149D-476B-4FE7-8BBF-C4017AB6D911}" presName="sibTrans" presStyleCnt="0"/>
      <dgm:spPr/>
    </dgm:pt>
    <dgm:pt modelId="{22FDE2A6-FF24-4DFD-9CA3-5B234C1FD2F1}" type="pres">
      <dgm:prSet presAssocID="{14E50D3D-2BB6-4F67-B96A-A5DCD02C5975}" presName="node" presStyleLbl="node1" presStyleIdx="9" presStyleCnt="10">
        <dgm:presLayoutVars>
          <dgm:bulletEnabled val="1"/>
        </dgm:presLayoutVars>
      </dgm:prSet>
      <dgm:spPr/>
      <dgm:t>
        <a:bodyPr/>
        <a:lstStyle/>
        <a:p>
          <a:endParaRPr lang="nl-NL"/>
        </a:p>
      </dgm:t>
    </dgm:pt>
  </dgm:ptLst>
  <dgm:cxnLst>
    <dgm:cxn modelId="{14C6387F-FE32-407D-8175-CD25EFCA28FB}" srcId="{D9C30CFC-975C-429B-B7FB-B8E7DA63A40D}" destId="{4D9D9CFA-3041-438C-9F7B-31EBF64A490A}" srcOrd="8" destOrd="0" parTransId="{8F2CD271-7D94-402B-B929-1BA0F8B33AED}" sibTransId="{5533149D-476B-4FE7-8BBF-C4017AB6D911}"/>
    <dgm:cxn modelId="{8164AF7C-FDDE-4C9F-89E0-A6FB6274118E}" srcId="{D9C30CFC-975C-429B-B7FB-B8E7DA63A40D}" destId="{14E50D3D-2BB6-4F67-B96A-A5DCD02C5975}" srcOrd="9" destOrd="0" parTransId="{1D5AC8CC-EA54-49CE-BD63-741FFE05A49F}" sibTransId="{1F7BBAC4-376C-467E-8418-155C742FBCAB}"/>
    <dgm:cxn modelId="{17E77538-4C0F-4596-8A6B-CCFDC1077866}" type="presOf" srcId="{14896621-8701-4901-9C97-AB060DA4494A}" destId="{B7440EBF-AAFB-4A91-A2A1-83400994ACAD}" srcOrd="0" destOrd="0" presId="urn:microsoft.com/office/officeart/2005/8/layout/default"/>
    <dgm:cxn modelId="{20083E34-05FF-4A19-90DF-707AB2EAF2F1}" srcId="{D9C30CFC-975C-429B-B7FB-B8E7DA63A40D}" destId="{C489E545-692A-4D62-AF10-E036A80EA094}" srcOrd="5" destOrd="0" parTransId="{CCE58D0B-6DF6-45B4-B4E2-10CBC4E4B9FC}" sibTransId="{8F6EED62-61FB-40FF-B6C9-CACC96972370}"/>
    <dgm:cxn modelId="{F848971A-E25E-49B5-A002-9075FC9BD8F9}" type="presOf" srcId="{D9C30CFC-975C-429B-B7FB-B8E7DA63A40D}" destId="{0425F931-CB01-42EB-B979-9D6A41B4D76D}" srcOrd="0" destOrd="0" presId="urn:microsoft.com/office/officeart/2005/8/layout/default"/>
    <dgm:cxn modelId="{2501636E-BD97-4FD2-A310-A24D09B005D0}" type="presOf" srcId="{05F4B70B-B6EF-48F2-AB61-25FC9893E5B3}" destId="{B3F90AA7-8B11-47D1-92DB-0FDEA65BCC91}" srcOrd="0" destOrd="0" presId="urn:microsoft.com/office/officeart/2005/8/layout/default"/>
    <dgm:cxn modelId="{BCD28C8A-DBDC-42E1-9AA8-C154CB0510BF}" srcId="{D9C30CFC-975C-429B-B7FB-B8E7DA63A40D}" destId="{14896621-8701-4901-9C97-AB060DA4494A}" srcOrd="3" destOrd="0" parTransId="{2B17A8B6-5CF3-4BE7-80C7-30C38AF4EE60}" sibTransId="{5E06DF46-9998-41C8-A0AD-FCD162DC67E8}"/>
    <dgm:cxn modelId="{8DE4C411-13B6-4042-95CC-7431AE2A19FD}" type="presOf" srcId="{C489E545-692A-4D62-AF10-E036A80EA094}" destId="{3AC840F5-93B3-41AA-B6B0-6C424913E5CD}" srcOrd="0" destOrd="0" presId="urn:microsoft.com/office/officeart/2005/8/layout/default"/>
    <dgm:cxn modelId="{F783D8B5-67DF-460F-BC16-4EEBC5F870F3}" srcId="{D9C30CFC-975C-429B-B7FB-B8E7DA63A40D}" destId="{05F4B70B-B6EF-48F2-AB61-25FC9893E5B3}" srcOrd="2" destOrd="0" parTransId="{E3502327-32E4-4DE4-8B51-42AF1F62D6B3}" sibTransId="{74CFAC7B-7143-4F84-BA63-B65705E7D0CF}"/>
    <dgm:cxn modelId="{B18ED8E0-CBB8-4C5B-BE56-0FA6FB480960}" srcId="{D9C30CFC-975C-429B-B7FB-B8E7DA63A40D}" destId="{4504BE75-2B38-4E50-964A-12AFE244B495}" srcOrd="6" destOrd="0" parTransId="{B8EEE1E1-23BC-4E24-9622-4E1FF8FDF2FE}" sibTransId="{8AEB2CA2-B585-4FD5-B652-FCE4CB9D2D58}"/>
    <dgm:cxn modelId="{BB1726D2-3383-4624-91F1-5BBB7907DE0F}" type="presOf" srcId="{E1E7059C-188F-41F2-8EB4-B66FD23360EF}" destId="{75DF6792-9E40-4A19-848C-D2A9C50709B1}" srcOrd="0" destOrd="0" presId="urn:microsoft.com/office/officeart/2005/8/layout/default"/>
    <dgm:cxn modelId="{96B0B6EB-8626-4AB6-8F9E-65AEF49FB409}" type="presOf" srcId="{14E50D3D-2BB6-4F67-B96A-A5DCD02C5975}" destId="{22FDE2A6-FF24-4DFD-9CA3-5B234C1FD2F1}" srcOrd="0" destOrd="0" presId="urn:microsoft.com/office/officeart/2005/8/layout/default"/>
    <dgm:cxn modelId="{ED071F66-A0A8-44FD-833E-4AB8B231CD9D}" type="presOf" srcId="{4504BE75-2B38-4E50-964A-12AFE244B495}" destId="{4B464BEB-F721-406F-8659-F3F0A90EDF16}" srcOrd="0" destOrd="0" presId="urn:microsoft.com/office/officeart/2005/8/layout/default"/>
    <dgm:cxn modelId="{0D6BC68A-7252-49DC-B364-788F8ED86143}" srcId="{D9C30CFC-975C-429B-B7FB-B8E7DA63A40D}" destId="{22070AA5-CED8-448D-B4A5-9BEBDB98EC99}" srcOrd="1" destOrd="0" parTransId="{2367A144-4909-4260-AF83-719D7FBD54C4}" sibTransId="{65FA9D50-39C0-44D7-A351-1040BEA6B2D1}"/>
    <dgm:cxn modelId="{68373433-DCD8-4E39-82E6-3EBB802EB735}" type="presOf" srcId="{22070AA5-CED8-448D-B4A5-9BEBDB98EC99}" destId="{81D8B767-0293-4140-AA5A-32321BEADCC7}" srcOrd="0" destOrd="0" presId="urn:microsoft.com/office/officeart/2005/8/layout/default"/>
    <dgm:cxn modelId="{E8B8B1D1-EBEA-4A48-AD3A-1478361A0963}" type="presOf" srcId="{54D59F2E-5FB5-4DBA-A5F3-2364ECEE6BA6}" destId="{F2541C62-7FF3-4FB6-9A21-3A1BC76A93E0}" srcOrd="0" destOrd="0" presId="urn:microsoft.com/office/officeart/2005/8/layout/default"/>
    <dgm:cxn modelId="{BA8CD9B7-C3B3-4001-9A03-3A0BD4B76C4E}" srcId="{D9C30CFC-975C-429B-B7FB-B8E7DA63A40D}" destId="{3D54D3B2-BB82-47C5-BE6C-73A1D8AB40AE}" srcOrd="7" destOrd="0" parTransId="{71B50C15-1608-4F6A-B69B-D58982347CE0}" sibTransId="{31948EEF-2AA2-4DFB-8378-D278B43178FF}"/>
    <dgm:cxn modelId="{E27B8FA5-B186-41D4-A2B3-E4B24D8B2E1B}" srcId="{D9C30CFC-975C-429B-B7FB-B8E7DA63A40D}" destId="{54D59F2E-5FB5-4DBA-A5F3-2364ECEE6BA6}" srcOrd="4" destOrd="0" parTransId="{8B574666-5432-4D9F-9DCC-E8DA5D863E96}" sibTransId="{70290552-0A39-4DC5-BF07-EDA7093AA928}"/>
    <dgm:cxn modelId="{4902BFA7-E555-4DB4-8F91-7B508B8CC6FD}" type="presOf" srcId="{3D54D3B2-BB82-47C5-BE6C-73A1D8AB40AE}" destId="{DABD3317-3309-4989-998B-16F97EE3AAFA}" srcOrd="0" destOrd="0" presId="urn:microsoft.com/office/officeart/2005/8/layout/default"/>
    <dgm:cxn modelId="{49A808DF-9E53-4678-9648-4544F71ED836}" srcId="{D9C30CFC-975C-429B-B7FB-B8E7DA63A40D}" destId="{E1E7059C-188F-41F2-8EB4-B66FD23360EF}" srcOrd="0" destOrd="0" parTransId="{9D0313B8-7748-4B32-A03F-44DBD7886F6A}" sibTransId="{978299E4-C112-482C-AEC3-962FE248BEAC}"/>
    <dgm:cxn modelId="{7FAEAB62-A9AA-4F3B-9919-FA292D2FCAFC}" type="presOf" srcId="{4D9D9CFA-3041-438C-9F7B-31EBF64A490A}" destId="{41C93144-6290-4BB5-B4B6-383DA9470623}" srcOrd="0" destOrd="0" presId="urn:microsoft.com/office/officeart/2005/8/layout/default"/>
    <dgm:cxn modelId="{654A75EA-98C6-43EB-9D73-7C8C46D219D7}" type="presParOf" srcId="{0425F931-CB01-42EB-B979-9D6A41B4D76D}" destId="{75DF6792-9E40-4A19-848C-D2A9C50709B1}" srcOrd="0" destOrd="0" presId="urn:microsoft.com/office/officeart/2005/8/layout/default"/>
    <dgm:cxn modelId="{DADA4CB3-2424-4357-AF22-5F0FA474344A}" type="presParOf" srcId="{0425F931-CB01-42EB-B979-9D6A41B4D76D}" destId="{EBADAB8E-528B-4D93-A48F-4C77AE1CBE73}" srcOrd="1" destOrd="0" presId="urn:microsoft.com/office/officeart/2005/8/layout/default"/>
    <dgm:cxn modelId="{199D3149-BE08-49DC-965A-AAD5FF116289}" type="presParOf" srcId="{0425F931-CB01-42EB-B979-9D6A41B4D76D}" destId="{81D8B767-0293-4140-AA5A-32321BEADCC7}" srcOrd="2" destOrd="0" presId="urn:microsoft.com/office/officeart/2005/8/layout/default"/>
    <dgm:cxn modelId="{58EE4897-9A2B-45A9-B377-D1F120AC9F45}" type="presParOf" srcId="{0425F931-CB01-42EB-B979-9D6A41B4D76D}" destId="{B0130663-904B-4AF9-B90D-4DB15F392C6F}" srcOrd="3" destOrd="0" presId="urn:microsoft.com/office/officeart/2005/8/layout/default"/>
    <dgm:cxn modelId="{FA1C7549-66E8-46E3-8823-F5F51C4175FD}" type="presParOf" srcId="{0425F931-CB01-42EB-B979-9D6A41B4D76D}" destId="{B3F90AA7-8B11-47D1-92DB-0FDEA65BCC91}" srcOrd="4" destOrd="0" presId="urn:microsoft.com/office/officeart/2005/8/layout/default"/>
    <dgm:cxn modelId="{2C69B89A-FF1D-4718-9CB0-C113062F7D7D}" type="presParOf" srcId="{0425F931-CB01-42EB-B979-9D6A41B4D76D}" destId="{D878743C-69A7-476E-A362-5D36AEC4DF90}" srcOrd="5" destOrd="0" presId="urn:microsoft.com/office/officeart/2005/8/layout/default"/>
    <dgm:cxn modelId="{EB4FB07E-3FEA-4E73-ACB8-5324AA204CD6}" type="presParOf" srcId="{0425F931-CB01-42EB-B979-9D6A41B4D76D}" destId="{B7440EBF-AAFB-4A91-A2A1-83400994ACAD}" srcOrd="6" destOrd="0" presId="urn:microsoft.com/office/officeart/2005/8/layout/default"/>
    <dgm:cxn modelId="{89F83DF8-373A-4488-BF28-F5ED757E6762}" type="presParOf" srcId="{0425F931-CB01-42EB-B979-9D6A41B4D76D}" destId="{B2F7597D-B7CF-484B-93B4-9E95ABD7072E}" srcOrd="7" destOrd="0" presId="urn:microsoft.com/office/officeart/2005/8/layout/default"/>
    <dgm:cxn modelId="{765B879D-28E9-4FDD-84DD-D587E6F158AA}" type="presParOf" srcId="{0425F931-CB01-42EB-B979-9D6A41B4D76D}" destId="{F2541C62-7FF3-4FB6-9A21-3A1BC76A93E0}" srcOrd="8" destOrd="0" presId="urn:microsoft.com/office/officeart/2005/8/layout/default"/>
    <dgm:cxn modelId="{E02C507D-C209-4AE4-A671-0890F06FF612}" type="presParOf" srcId="{0425F931-CB01-42EB-B979-9D6A41B4D76D}" destId="{5484CC41-95AE-477F-84FD-0673BF36EB70}" srcOrd="9" destOrd="0" presId="urn:microsoft.com/office/officeart/2005/8/layout/default"/>
    <dgm:cxn modelId="{FC202E65-52E3-417A-AA77-1DC92F1288F3}" type="presParOf" srcId="{0425F931-CB01-42EB-B979-9D6A41B4D76D}" destId="{3AC840F5-93B3-41AA-B6B0-6C424913E5CD}" srcOrd="10" destOrd="0" presId="urn:microsoft.com/office/officeart/2005/8/layout/default"/>
    <dgm:cxn modelId="{13DE16E4-55C0-4046-84B2-9CE8518D7871}" type="presParOf" srcId="{0425F931-CB01-42EB-B979-9D6A41B4D76D}" destId="{A5F34529-326C-4336-A7F3-943B55B6CE97}" srcOrd="11" destOrd="0" presId="urn:microsoft.com/office/officeart/2005/8/layout/default"/>
    <dgm:cxn modelId="{18D78CCB-E6B7-4BC0-9D23-3B50FA619017}" type="presParOf" srcId="{0425F931-CB01-42EB-B979-9D6A41B4D76D}" destId="{4B464BEB-F721-406F-8659-F3F0A90EDF16}" srcOrd="12" destOrd="0" presId="urn:microsoft.com/office/officeart/2005/8/layout/default"/>
    <dgm:cxn modelId="{25A96A13-24AC-4311-8128-8FBF0045CE53}" type="presParOf" srcId="{0425F931-CB01-42EB-B979-9D6A41B4D76D}" destId="{3D2E5E78-2F23-45F4-98CE-23872107CD74}" srcOrd="13" destOrd="0" presId="urn:microsoft.com/office/officeart/2005/8/layout/default"/>
    <dgm:cxn modelId="{9F3F0120-074F-4913-8591-DD2866E5D95E}" type="presParOf" srcId="{0425F931-CB01-42EB-B979-9D6A41B4D76D}" destId="{DABD3317-3309-4989-998B-16F97EE3AAFA}" srcOrd="14" destOrd="0" presId="urn:microsoft.com/office/officeart/2005/8/layout/default"/>
    <dgm:cxn modelId="{713A13C4-F531-4534-8D0E-D08BC35245D1}" type="presParOf" srcId="{0425F931-CB01-42EB-B979-9D6A41B4D76D}" destId="{1AFEB374-4376-47C0-BD33-BA916AEFE365}" srcOrd="15" destOrd="0" presId="urn:microsoft.com/office/officeart/2005/8/layout/default"/>
    <dgm:cxn modelId="{6A2FF76B-E951-4329-A7D1-8F9AB4D35AA0}" type="presParOf" srcId="{0425F931-CB01-42EB-B979-9D6A41B4D76D}" destId="{41C93144-6290-4BB5-B4B6-383DA9470623}" srcOrd="16" destOrd="0" presId="urn:microsoft.com/office/officeart/2005/8/layout/default"/>
    <dgm:cxn modelId="{8E5C0068-6905-4C2E-9BEF-0ABB874AA930}" type="presParOf" srcId="{0425F931-CB01-42EB-B979-9D6A41B4D76D}" destId="{1EEAEA82-C7D6-4796-B6F1-D4517F265AE4}" srcOrd="17" destOrd="0" presId="urn:microsoft.com/office/officeart/2005/8/layout/default"/>
    <dgm:cxn modelId="{953A16A1-2039-4930-8C89-DCEE41C4174F}" type="presParOf" srcId="{0425F931-CB01-42EB-B979-9D6A41B4D76D}" destId="{22FDE2A6-FF24-4DFD-9CA3-5B234C1FD2F1}"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853695-9690-4811-9B58-4B1D0937E85C}" type="doc">
      <dgm:prSet loTypeId="urn:microsoft.com/office/officeart/2008/layout/LinedList" loCatId="Inbox" qsTypeId="urn:microsoft.com/office/officeart/2005/8/quickstyle/simple4" qsCatId="simple" csTypeId="urn:microsoft.com/office/officeart/2005/8/colors/accent0_3" csCatId="mainScheme" phldr="1"/>
      <dgm:spPr/>
      <dgm:t>
        <a:bodyPr/>
        <a:lstStyle/>
        <a:p>
          <a:endParaRPr lang="en-US"/>
        </a:p>
      </dgm:t>
    </dgm:pt>
    <dgm:pt modelId="{3050A553-1FBB-47F5-9B53-D42EB576E088}">
      <dgm:prSet/>
      <dgm:spPr/>
      <dgm:t>
        <a:bodyPr/>
        <a:lstStyle/>
        <a:p>
          <a:r>
            <a:rPr lang="nl-NL"/>
            <a:t>De gevolgen van de inzet van robots zijn compleet onbekend</a:t>
          </a:r>
          <a:endParaRPr lang="en-US"/>
        </a:p>
      </dgm:t>
    </dgm:pt>
    <dgm:pt modelId="{D9745560-66B0-4335-A847-A295A9F9C551}" type="parTrans" cxnId="{29B37DD3-23DB-4244-8B11-78AB7CA3566F}">
      <dgm:prSet/>
      <dgm:spPr/>
      <dgm:t>
        <a:bodyPr/>
        <a:lstStyle/>
        <a:p>
          <a:endParaRPr lang="en-US"/>
        </a:p>
      </dgm:t>
    </dgm:pt>
    <dgm:pt modelId="{30933D6C-9AB0-4A04-83E7-E79118B71317}" type="sibTrans" cxnId="{29B37DD3-23DB-4244-8B11-78AB7CA3566F}">
      <dgm:prSet/>
      <dgm:spPr/>
      <dgm:t>
        <a:bodyPr/>
        <a:lstStyle/>
        <a:p>
          <a:endParaRPr lang="en-US"/>
        </a:p>
      </dgm:t>
    </dgm:pt>
    <dgm:pt modelId="{21C7397F-58D7-4385-B335-94C8358DC721}">
      <dgm:prSet/>
      <dgm:spPr/>
      <dgm:t>
        <a:bodyPr/>
        <a:lstStyle/>
        <a:p>
          <a:r>
            <a:rPr lang="nl-NL" dirty="0"/>
            <a:t>Huidige voorspellingen en trends worden bepaald door de recente economische crisis: een voedingsbodem voor pessimistische vooruitzichten</a:t>
          </a:r>
          <a:endParaRPr lang="en-US" dirty="0"/>
        </a:p>
      </dgm:t>
    </dgm:pt>
    <dgm:pt modelId="{CB50D660-0DE9-443B-8B8F-59932138F0D6}" type="parTrans" cxnId="{E4B509E9-6C79-4B58-92D4-BCCFD06254F1}">
      <dgm:prSet/>
      <dgm:spPr/>
      <dgm:t>
        <a:bodyPr/>
        <a:lstStyle/>
        <a:p>
          <a:endParaRPr lang="en-US"/>
        </a:p>
      </dgm:t>
    </dgm:pt>
    <dgm:pt modelId="{5A2C2B86-E347-4092-AEA1-6A1317187C64}" type="sibTrans" cxnId="{E4B509E9-6C79-4B58-92D4-BCCFD06254F1}">
      <dgm:prSet/>
      <dgm:spPr/>
      <dgm:t>
        <a:bodyPr/>
        <a:lstStyle/>
        <a:p>
          <a:endParaRPr lang="en-US"/>
        </a:p>
      </dgm:t>
    </dgm:pt>
    <dgm:pt modelId="{27AE5590-1A84-4659-9B37-7ADB46F6780F}">
      <dgm:prSet/>
      <dgm:spPr/>
      <dgm:t>
        <a:bodyPr/>
        <a:lstStyle/>
        <a:p>
          <a:r>
            <a:rPr lang="nl-NL"/>
            <a:t>Bij toekomstbespiegelingen wordt meestal meer gelet op veranderingen dan op constanten</a:t>
          </a:r>
          <a:endParaRPr lang="en-US"/>
        </a:p>
      </dgm:t>
    </dgm:pt>
    <dgm:pt modelId="{79B5FD52-5D8C-4031-A67F-1E97820CF5D8}" type="parTrans" cxnId="{8C4FBE47-A2D4-4113-BD64-8D3336373C32}">
      <dgm:prSet/>
      <dgm:spPr/>
      <dgm:t>
        <a:bodyPr/>
        <a:lstStyle/>
        <a:p>
          <a:endParaRPr lang="en-US"/>
        </a:p>
      </dgm:t>
    </dgm:pt>
    <dgm:pt modelId="{A047AC52-F84E-4E64-9BBF-1378433E4959}" type="sibTrans" cxnId="{8C4FBE47-A2D4-4113-BD64-8D3336373C32}">
      <dgm:prSet/>
      <dgm:spPr/>
      <dgm:t>
        <a:bodyPr/>
        <a:lstStyle/>
        <a:p>
          <a:endParaRPr lang="en-US"/>
        </a:p>
      </dgm:t>
    </dgm:pt>
    <dgm:pt modelId="{B72879DD-EE93-4EDC-901A-267AE9A51A94}">
      <dgm:prSet/>
      <dgm:spPr/>
      <dgm:t>
        <a:bodyPr/>
        <a:lstStyle/>
        <a:p>
          <a:r>
            <a:rPr lang="nl-NL"/>
            <a:t>Ingrijpende veranderingen op de arbeidsmarkt zijn niets nieuws, maar van alle tijden</a:t>
          </a:r>
          <a:endParaRPr lang="en-US"/>
        </a:p>
      </dgm:t>
    </dgm:pt>
    <dgm:pt modelId="{BFDA01FE-73AF-4392-80D2-1BA245BF4EC5}" type="parTrans" cxnId="{20A1E3D9-FBFB-4D3F-897D-7292CDA2A454}">
      <dgm:prSet/>
      <dgm:spPr/>
      <dgm:t>
        <a:bodyPr/>
        <a:lstStyle/>
        <a:p>
          <a:endParaRPr lang="en-US"/>
        </a:p>
      </dgm:t>
    </dgm:pt>
    <dgm:pt modelId="{59764503-200E-4D4F-8957-74869E23D921}" type="sibTrans" cxnId="{20A1E3D9-FBFB-4D3F-897D-7292CDA2A454}">
      <dgm:prSet/>
      <dgm:spPr/>
      <dgm:t>
        <a:bodyPr/>
        <a:lstStyle/>
        <a:p>
          <a:endParaRPr lang="en-US"/>
        </a:p>
      </dgm:t>
    </dgm:pt>
    <dgm:pt modelId="{0EEF18F1-4BFB-40B0-A2B6-E74C825FF9B3}">
      <dgm:prSet/>
      <dgm:spPr/>
      <dgm:t>
        <a:bodyPr/>
        <a:lstStyle/>
        <a:p>
          <a:r>
            <a:rPr lang="nl-NL" dirty="0">
              <a:solidFill>
                <a:srgbClr val="FF0000"/>
              </a:solidFill>
            </a:rPr>
            <a:t>De constante van de arbeidsmarkt is dat er permanent veranderingen plaats vinden en er toch veel hetzelfde blijft   </a:t>
          </a:r>
          <a:endParaRPr lang="en-US" dirty="0">
            <a:solidFill>
              <a:srgbClr val="FF0000"/>
            </a:solidFill>
          </a:endParaRPr>
        </a:p>
      </dgm:t>
    </dgm:pt>
    <dgm:pt modelId="{8D559125-A77B-4965-8560-C9E31552B067}" type="parTrans" cxnId="{2AA6E291-B1D6-4495-AF7D-25432211981A}">
      <dgm:prSet/>
      <dgm:spPr/>
      <dgm:t>
        <a:bodyPr/>
        <a:lstStyle/>
        <a:p>
          <a:endParaRPr lang="en-US"/>
        </a:p>
      </dgm:t>
    </dgm:pt>
    <dgm:pt modelId="{6AC59710-83E3-4319-A180-C02133DEB718}" type="sibTrans" cxnId="{2AA6E291-B1D6-4495-AF7D-25432211981A}">
      <dgm:prSet/>
      <dgm:spPr/>
      <dgm:t>
        <a:bodyPr/>
        <a:lstStyle/>
        <a:p>
          <a:endParaRPr lang="en-US"/>
        </a:p>
      </dgm:t>
    </dgm:pt>
    <dgm:pt modelId="{6B363E2D-6DB2-4322-91A9-E6CB64DCDEAF}" type="pres">
      <dgm:prSet presAssocID="{E1853695-9690-4811-9B58-4B1D0937E85C}" presName="vert0" presStyleCnt="0">
        <dgm:presLayoutVars>
          <dgm:dir/>
          <dgm:animOne val="branch"/>
          <dgm:animLvl val="lvl"/>
        </dgm:presLayoutVars>
      </dgm:prSet>
      <dgm:spPr/>
      <dgm:t>
        <a:bodyPr/>
        <a:lstStyle/>
        <a:p>
          <a:endParaRPr lang="nl-NL"/>
        </a:p>
      </dgm:t>
    </dgm:pt>
    <dgm:pt modelId="{216042B1-FD00-419C-BCD2-5BD27000B8C3}" type="pres">
      <dgm:prSet presAssocID="{3050A553-1FBB-47F5-9B53-D42EB576E088}" presName="thickLine" presStyleLbl="alignNode1" presStyleIdx="0" presStyleCnt="5"/>
      <dgm:spPr/>
    </dgm:pt>
    <dgm:pt modelId="{715FF444-240B-49A0-92C4-754430A01A9B}" type="pres">
      <dgm:prSet presAssocID="{3050A553-1FBB-47F5-9B53-D42EB576E088}" presName="horz1" presStyleCnt="0"/>
      <dgm:spPr/>
    </dgm:pt>
    <dgm:pt modelId="{41BAFACF-DBC1-40A3-9A3F-ECFA2CD8FD9B}" type="pres">
      <dgm:prSet presAssocID="{3050A553-1FBB-47F5-9B53-D42EB576E088}" presName="tx1" presStyleLbl="revTx" presStyleIdx="0" presStyleCnt="5"/>
      <dgm:spPr/>
      <dgm:t>
        <a:bodyPr/>
        <a:lstStyle/>
        <a:p>
          <a:endParaRPr lang="nl-NL"/>
        </a:p>
      </dgm:t>
    </dgm:pt>
    <dgm:pt modelId="{B04B04EA-9165-4E32-BDF5-D0FFEC088CAC}" type="pres">
      <dgm:prSet presAssocID="{3050A553-1FBB-47F5-9B53-D42EB576E088}" presName="vert1" presStyleCnt="0"/>
      <dgm:spPr/>
    </dgm:pt>
    <dgm:pt modelId="{AFC5B877-0A85-4396-AB74-A6BE30331529}" type="pres">
      <dgm:prSet presAssocID="{21C7397F-58D7-4385-B335-94C8358DC721}" presName="thickLine" presStyleLbl="alignNode1" presStyleIdx="1" presStyleCnt="5"/>
      <dgm:spPr/>
    </dgm:pt>
    <dgm:pt modelId="{EBCF2EFE-D22F-4984-8D82-85034B186C80}" type="pres">
      <dgm:prSet presAssocID="{21C7397F-58D7-4385-B335-94C8358DC721}" presName="horz1" presStyleCnt="0"/>
      <dgm:spPr/>
    </dgm:pt>
    <dgm:pt modelId="{85FF8B6F-4CF4-4D9F-A084-F4D0F9CFA654}" type="pres">
      <dgm:prSet presAssocID="{21C7397F-58D7-4385-B335-94C8358DC721}" presName="tx1" presStyleLbl="revTx" presStyleIdx="1" presStyleCnt="5"/>
      <dgm:spPr/>
      <dgm:t>
        <a:bodyPr/>
        <a:lstStyle/>
        <a:p>
          <a:endParaRPr lang="nl-NL"/>
        </a:p>
      </dgm:t>
    </dgm:pt>
    <dgm:pt modelId="{2747041E-69AC-4A78-87CD-F84EA024C7F2}" type="pres">
      <dgm:prSet presAssocID="{21C7397F-58D7-4385-B335-94C8358DC721}" presName="vert1" presStyleCnt="0"/>
      <dgm:spPr/>
    </dgm:pt>
    <dgm:pt modelId="{E21D9128-7B33-4920-BE45-6AC5ED96A987}" type="pres">
      <dgm:prSet presAssocID="{27AE5590-1A84-4659-9B37-7ADB46F6780F}" presName="thickLine" presStyleLbl="alignNode1" presStyleIdx="2" presStyleCnt="5"/>
      <dgm:spPr/>
    </dgm:pt>
    <dgm:pt modelId="{0226FAB2-875B-4EB5-9527-3D4CA4F2BCAF}" type="pres">
      <dgm:prSet presAssocID="{27AE5590-1A84-4659-9B37-7ADB46F6780F}" presName="horz1" presStyleCnt="0"/>
      <dgm:spPr/>
    </dgm:pt>
    <dgm:pt modelId="{35A20455-7363-4374-BCF2-6CB5A3D10049}" type="pres">
      <dgm:prSet presAssocID="{27AE5590-1A84-4659-9B37-7ADB46F6780F}" presName="tx1" presStyleLbl="revTx" presStyleIdx="2" presStyleCnt="5"/>
      <dgm:spPr/>
      <dgm:t>
        <a:bodyPr/>
        <a:lstStyle/>
        <a:p>
          <a:endParaRPr lang="nl-NL"/>
        </a:p>
      </dgm:t>
    </dgm:pt>
    <dgm:pt modelId="{992EEE1F-6AD3-4BDA-AF5E-47B0D90FB44E}" type="pres">
      <dgm:prSet presAssocID="{27AE5590-1A84-4659-9B37-7ADB46F6780F}" presName="vert1" presStyleCnt="0"/>
      <dgm:spPr/>
    </dgm:pt>
    <dgm:pt modelId="{F7EC0D71-6C93-432D-BC38-62BDB9CBE676}" type="pres">
      <dgm:prSet presAssocID="{B72879DD-EE93-4EDC-901A-267AE9A51A94}" presName="thickLine" presStyleLbl="alignNode1" presStyleIdx="3" presStyleCnt="5"/>
      <dgm:spPr/>
    </dgm:pt>
    <dgm:pt modelId="{F6A15E83-1FF6-4517-9917-1B860065BA91}" type="pres">
      <dgm:prSet presAssocID="{B72879DD-EE93-4EDC-901A-267AE9A51A94}" presName="horz1" presStyleCnt="0"/>
      <dgm:spPr/>
    </dgm:pt>
    <dgm:pt modelId="{037F2B4B-81BE-40BE-AD03-6333E66ACDA9}" type="pres">
      <dgm:prSet presAssocID="{B72879DD-EE93-4EDC-901A-267AE9A51A94}" presName="tx1" presStyleLbl="revTx" presStyleIdx="3" presStyleCnt="5"/>
      <dgm:spPr/>
      <dgm:t>
        <a:bodyPr/>
        <a:lstStyle/>
        <a:p>
          <a:endParaRPr lang="nl-NL"/>
        </a:p>
      </dgm:t>
    </dgm:pt>
    <dgm:pt modelId="{CB6A6D7D-042B-4934-8038-D49C74DA0D94}" type="pres">
      <dgm:prSet presAssocID="{B72879DD-EE93-4EDC-901A-267AE9A51A94}" presName="vert1" presStyleCnt="0"/>
      <dgm:spPr/>
    </dgm:pt>
    <dgm:pt modelId="{B68CCF3E-1205-4419-A32A-4213697C2B08}" type="pres">
      <dgm:prSet presAssocID="{0EEF18F1-4BFB-40B0-A2B6-E74C825FF9B3}" presName="thickLine" presStyleLbl="alignNode1" presStyleIdx="4" presStyleCnt="5"/>
      <dgm:spPr/>
    </dgm:pt>
    <dgm:pt modelId="{1813B4D9-C392-4372-8FC0-30DF15E91B9A}" type="pres">
      <dgm:prSet presAssocID="{0EEF18F1-4BFB-40B0-A2B6-E74C825FF9B3}" presName="horz1" presStyleCnt="0"/>
      <dgm:spPr/>
    </dgm:pt>
    <dgm:pt modelId="{CE3F2F28-CDD6-4D47-B977-42F96CF9A3E7}" type="pres">
      <dgm:prSet presAssocID="{0EEF18F1-4BFB-40B0-A2B6-E74C825FF9B3}" presName="tx1" presStyleLbl="revTx" presStyleIdx="4" presStyleCnt="5"/>
      <dgm:spPr/>
      <dgm:t>
        <a:bodyPr/>
        <a:lstStyle/>
        <a:p>
          <a:endParaRPr lang="nl-NL"/>
        </a:p>
      </dgm:t>
    </dgm:pt>
    <dgm:pt modelId="{FA4FDC92-0246-41D8-9F36-C705559A38D4}" type="pres">
      <dgm:prSet presAssocID="{0EEF18F1-4BFB-40B0-A2B6-E74C825FF9B3}" presName="vert1" presStyleCnt="0"/>
      <dgm:spPr/>
    </dgm:pt>
  </dgm:ptLst>
  <dgm:cxnLst>
    <dgm:cxn modelId="{8C4FBE47-A2D4-4113-BD64-8D3336373C32}" srcId="{E1853695-9690-4811-9B58-4B1D0937E85C}" destId="{27AE5590-1A84-4659-9B37-7ADB46F6780F}" srcOrd="2" destOrd="0" parTransId="{79B5FD52-5D8C-4031-A67F-1E97820CF5D8}" sibTransId="{A047AC52-F84E-4E64-9BBF-1378433E4959}"/>
    <dgm:cxn modelId="{29B37DD3-23DB-4244-8B11-78AB7CA3566F}" srcId="{E1853695-9690-4811-9B58-4B1D0937E85C}" destId="{3050A553-1FBB-47F5-9B53-D42EB576E088}" srcOrd="0" destOrd="0" parTransId="{D9745560-66B0-4335-A847-A295A9F9C551}" sibTransId="{30933D6C-9AB0-4A04-83E7-E79118B71317}"/>
    <dgm:cxn modelId="{E2F890FE-C0C5-4AC1-A49F-EE83DDECD1C6}" type="presOf" srcId="{21C7397F-58D7-4385-B335-94C8358DC721}" destId="{85FF8B6F-4CF4-4D9F-A084-F4D0F9CFA654}" srcOrd="0" destOrd="0" presId="urn:microsoft.com/office/officeart/2008/layout/LinedList"/>
    <dgm:cxn modelId="{E4B509E9-6C79-4B58-92D4-BCCFD06254F1}" srcId="{E1853695-9690-4811-9B58-4B1D0937E85C}" destId="{21C7397F-58D7-4385-B335-94C8358DC721}" srcOrd="1" destOrd="0" parTransId="{CB50D660-0DE9-443B-8B8F-59932138F0D6}" sibTransId="{5A2C2B86-E347-4092-AEA1-6A1317187C64}"/>
    <dgm:cxn modelId="{2AA6E291-B1D6-4495-AF7D-25432211981A}" srcId="{E1853695-9690-4811-9B58-4B1D0937E85C}" destId="{0EEF18F1-4BFB-40B0-A2B6-E74C825FF9B3}" srcOrd="4" destOrd="0" parTransId="{8D559125-A77B-4965-8560-C9E31552B067}" sibTransId="{6AC59710-83E3-4319-A180-C02133DEB718}"/>
    <dgm:cxn modelId="{2B00B379-0FF4-466F-86D1-F6574BE7F81E}" type="presOf" srcId="{E1853695-9690-4811-9B58-4B1D0937E85C}" destId="{6B363E2D-6DB2-4322-91A9-E6CB64DCDEAF}" srcOrd="0" destOrd="0" presId="urn:microsoft.com/office/officeart/2008/layout/LinedList"/>
    <dgm:cxn modelId="{20A1E3D9-FBFB-4D3F-897D-7292CDA2A454}" srcId="{E1853695-9690-4811-9B58-4B1D0937E85C}" destId="{B72879DD-EE93-4EDC-901A-267AE9A51A94}" srcOrd="3" destOrd="0" parTransId="{BFDA01FE-73AF-4392-80D2-1BA245BF4EC5}" sibTransId="{59764503-200E-4D4F-8957-74869E23D921}"/>
    <dgm:cxn modelId="{755C926D-5535-4DFC-878A-6E56AD29B7FF}" type="presOf" srcId="{27AE5590-1A84-4659-9B37-7ADB46F6780F}" destId="{35A20455-7363-4374-BCF2-6CB5A3D10049}" srcOrd="0" destOrd="0" presId="urn:microsoft.com/office/officeart/2008/layout/LinedList"/>
    <dgm:cxn modelId="{CF0EC201-25B0-491E-94F1-31750C2E101B}" type="presOf" srcId="{B72879DD-EE93-4EDC-901A-267AE9A51A94}" destId="{037F2B4B-81BE-40BE-AD03-6333E66ACDA9}" srcOrd="0" destOrd="0" presId="urn:microsoft.com/office/officeart/2008/layout/LinedList"/>
    <dgm:cxn modelId="{D507B02B-495B-4FF1-BBFA-1AE49BD7A3B7}" type="presOf" srcId="{0EEF18F1-4BFB-40B0-A2B6-E74C825FF9B3}" destId="{CE3F2F28-CDD6-4D47-B977-42F96CF9A3E7}" srcOrd="0" destOrd="0" presId="urn:microsoft.com/office/officeart/2008/layout/LinedList"/>
    <dgm:cxn modelId="{B2A90517-1181-40D2-A14D-C241DB834734}" type="presOf" srcId="{3050A553-1FBB-47F5-9B53-D42EB576E088}" destId="{41BAFACF-DBC1-40A3-9A3F-ECFA2CD8FD9B}" srcOrd="0" destOrd="0" presId="urn:microsoft.com/office/officeart/2008/layout/LinedList"/>
    <dgm:cxn modelId="{7B7B5726-C68F-4F97-9812-31614995821D}" type="presParOf" srcId="{6B363E2D-6DB2-4322-91A9-E6CB64DCDEAF}" destId="{216042B1-FD00-419C-BCD2-5BD27000B8C3}" srcOrd="0" destOrd="0" presId="urn:microsoft.com/office/officeart/2008/layout/LinedList"/>
    <dgm:cxn modelId="{D9FA3AA9-DD43-47E0-A8B4-C665BEF4DDE2}" type="presParOf" srcId="{6B363E2D-6DB2-4322-91A9-E6CB64DCDEAF}" destId="{715FF444-240B-49A0-92C4-754430A01A9B}" srcOrd="1" destOrd="0" presId="urn:microsoft.com/office/officeart/2008/layout/LinedList"/>
    <dgm:cxn modelId="{073C11E7-1F9B-4E7D-9A8C-4C75EE89A0D8}" type="presParOf" srcId="{715FF444-240B-49A0-92C4-754430A01A9B}" destId="{41BAFACF-DBC1-40A3-9A3F-ECFA2CD8FD9B}" srcOrd="0" destOrd="0" presId="urn:microsoft.com/office/officeart/2008/layout/LinedList"/>
    <dgm:cxn modelId="{9BBDCB3D-0CA2-48F1-9D27-FDFCD85CA0F3}" type="presParOf" srcId="{715FF444-240B-49A0-92C4-754430A01A9B}" destId="{B04B04EA-9165-4E32-BDF5-D0FFEC088CAC}" srcOrd="1" destOrd="0" presId="urn:microsoft.com/office/officeart/2008/layout/LinedList"/>
    <dgm:cxn modelId="{EDC40DE4-FB85-4008-BE88-5273BF6988DE}" type="presParOf" srcId="{6B363E2D-6DB2-4322-91A9-E6CB64DCDEAF}" destId="{AFC5B877-0A85-4396-AB74-A6BE30331529}" srcOrd="2" destOrd="0" presId="urn:microsoft.com/office/officeart/2008/layout/LinedList"/>
    <dgm:cxn modelId="{A1C68147-10AA-43D7-A3CF-124040C27968}" type="presParOf" srcId="{6B363E2D-6DB2-4322-91A9-E6CB64DCDEAF}" destId="{EBCF2EFE-D22F-4984-8D82-85034B186C80}" srcOrd="3" destOrd="0" presId="urn:microsoft.com/office/officeart/2008/layout/LinedList"/>
    <dgm:cxn modelId="{792EC048-3CE3-49E4-B239-09BDDEB877D6}" type="presParOf" srcId="{EBCF2EFE-D22F-4984-8D82-85034B186C80}" destId="{85FF8B6F-4CF4-4D9F-A084-F4D0F9CFA654}" srcOrd="0" destOrd="0" presId="urn:microsoft.com/office/officeart/2008/layout/LinedList"/>
    <dgm:cxn modelId="{DF48CD65-6954-458E-AB5F-1EAC0A82582D}" type="presParOf" srcId="{EBCF2EFE-D22F-4984-8D82-85034B186C80}" destId="{2747041E-69AC-4A78-87CD-F84EA024C7F2}" srcOrd="1" destOrd="0" presId="urn:microsoft.com/office/officeart/2008/layout/LinedList"/>
    <dgm:cxn modelId="{A88E3F3D-A911-4E8C-9ADA-79D36F7799D0}" type="presParOf" srcId="{6B363E2D-6DB2-4322-91A9-E6CB64DCDEAF}" destId="{E21D9128-7B33-4920-BE45-6AC5ED96A987}" srcOrd="4" destOrd="0" presId="urn:microsoft.com/office/officeart/2008/layout/LinedList"/>
    <dgm:cxn modelId="{D8D8B0C8-8AF2-4E47-8BAF-D1813BC242CA}" type="presParOf" srcId="{6B363E2D-6DB2-4322-91A9-E6CB64DCDEAF}" destId="{0226FAB2-875B-4EB5-9527-3D4CA4F2BCAF}" srcOrd="5" destOrd="0" presId="urn:microsoft.com/office/officeart/2008/layout/LinedList"/>
    <dgm:cxn modelId="{615E7044-6D46-49CC-8626-D0F5FD5F9927}" type="presParOf" srcId="{0226FAB2-875B-4EB5-9527-3D4CA4F2BCAF}" destId="{35A20455-7363-4374-BCF2-6CB5A3D10049}" srcOrd="0" destOrd="0" presId="urn:microsoft.com/office/officeart/2008/layout/LinedList"/>
    <dgm:cxn modelId="{7F66AB0E-B964-4F29-9DF1-501357EE5340}" type="presParOf" srcId="{0226FAB2-875B-4EB5-9527-3D4CA4F2BCAF}" destId="{992EEE1F-6AD3-4BDA-AF5E-47B0D90FB44E}" srcOrd="1" destOrd="0" presId="urn:microsoft.com/office/officeart/2008/layout/LinedList"/>
    <dgm:cxn modelId="{704A3514-8320-4E4B-829C-93EBE8B993C0}" type="presParOf" srcId="{6B363E2D-6DB2-4322-91A9-E6CB64DCDEAF}" destId="{F7EC0D71-6C93-432D-BC38-62BDB9CBE676}" srcOrd="6" destOrd="0" presId="urn:microsoft.com/office/officeart/2008/layout/LinedList"/>
    <dgm:cxn modelId="{63B2B73C-6960-4323-A42A-A8046094D15E}" type="presParOf" srcId="{6B363E2D-6DB2-4322-91A9-E6CB64DCDEAF}" destId="{F6A15E83-1FF6-4517-9917-1B860065BA91}" srcOrd="7" destOrd="0" presId="urn:microsoft.com/office/officeart/2008/layout/LinedList"/>
    <dgm:cxn modelId="{6D10B41C-A31E-4EB7-93CC-73CA22CFF8E1}" type="presParOf" srcId="{F6A15E83-1FF6-4517-9917-1B860065BA91}" destId="{037F2B4B-81BE-40BE-AD03-6333E66ACDA9}" srcOrd="0" destOrd="0" presId="urn:microsoft.com/office/officeart/2008/layout/LinedList"/>
    <dgm:cxn modelId="{7AFE3B2F-FB9B-46A5-A64B-CD7F8EE45EE0}" type="presParOf" srcId="{F6A15E83-1FF6-4517-9917-1B860065BA91}" destId="{CB6A6D7D-042B-4934-8038-D49C74DA0D94}" srcOrd="1" destOrd="0" presId="urn:microsoft.com/office/officeart/2008/layout/LinedList"/>
    <dgm:cxn modelId="{13D71942-E9FC-4E35-8AF8-26993E5092E0}" type="presParOf" srcId="{6B363E2D-6DB2-4322-91A9-E6CB64DCDEAF}" destId="{B68CCF3E-1205-4419-A32A-4213697C2B08}" srcOrd="8" destOrd="0" presId="urn:microsoft.com/office/officeart/2008/layout/LinedList"/>
    <dgm:cxn modelId="{E7EA89B7-C283-45C9-9E1F-C6258C2A26B1}" type="presParOf" srcId="{6B363E2D-6DB2-4322-91A9-E6CB64DCDEAF}" destId="{1813B4D9-C392-4372-8FC0-30DF15E91B9A}" srcOrd="9" destOrd="0" presId="urn:microsoft.com/office/officeart/2008/layout/LinedList"/>
    <dgm:cxn modelId="{BC946DBD-4207-4F45-8A84-8B6B228B7D6C}" type="presParOf" srcId="{1813B4D9-C392-4372-8FC0-30DF15E91B9A}" destId="{CE3F2F28-CDD6-4D47-B977-42F96CF9A3E7}" srcOrd="0" destOrd="0" presId="urn:microsoft.com/office/officeart/2008/layout/LinedList"/>
    <dgm:cxn modelId="{DFAC0F71-9C8E-4B0C-80A7-1D59D7652D9C}" type="presParOf" srcId="{1813B4D9-C392-4372-8FC0-30DF15E91B9A}" destId="{FA4FDC92-0246-41D8-9F36-C705559A38D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45659" cy="496332"/>
          </a:xfrm>
          <a:prstGeom prst="rect">
            <a:avLst/>
          </a:prstGeom>
        </p:spPr>
        <p:txBody>
          <a:bodyPr vert="horz" lIns="93177" tIns="46589" rIns="93177" bIns="46589"/>
          <a:lstStyle/>
          <a:p>
            <a:endParaRPr lang="en-US"/>
          </a:p>
        </p:txBody>
      </p:sp>
      <p:sp>
        <p:nvSpPr>
          <p:cNvPr id="3" name="Rectangle 3"/>
          <p:cNvSpPr>
            <a:spLocks noGrp="1"/>
          </p:cNvSpPr>
          <p:nvPr>
            <p:ph type="dt" sz="quarter" idx="1"/>
          </p:nvPr>
        </p:nvSpPr>
        <p:spPr>
          <a:xfrm>
            <a:off x="3850443" y="0"/>
            <a:ext cx="2945659" cy="496332"/>
          </a:xfrm>
          <a:prstGeom prst="rect">
            <a:avLst/>
          </a:prstGeom>
        </p:spPr>
        <p:txBody>
          <a:bodyPr vert="horz" lIns="93177" tIns="46589" rIns="93177" bIns="46589"/>
          <a:lstStyle/>
          <a:p>
            <a:fld id="{03170175-C3ED-4C72-B085-79CCCD670CC9}" type="datetimeFigureOut">
              <a:rPr lang="en-US" smtClean="0"/>
              <a:pPr/>
              <a:t>10/23/2017</a:t>
            </a:fld>
            <a:endParaRPr lang="en-US"/>
          </a:p>
        </p:txBody>
      </p:sp>
      <p:sp>
        <p:nvSpPr>
          <p:cNvPr id="4" name="Rectangle 4"/>
          <p:cNvSpPr>
            <a:spLocks noGrp="1"/>
          </p:cNvSpPr>
          <p:nvPr>
            <p:ph type="ftr" sz="quarter" idx="2"/>
          </p:nvPr>
        </p:nvSpPr>
        <p:spPr>
          <a:xfrm>
            <a:off x="0" y="9428584"/>
            <a:ext cx="2945659" cy="496332"/>
          </a:xfrm>
          <a:prstGeom prst="rect">
            <a:avLst/>
          </a:prstGeom>
        </p:spPr>
        <p:txBody>
          <a:bodyPr vert="horz" lIns="93177" tIns="46589" rIns="93177" bIns="46589"/>
          <a:lstStyle/>
          <a:p>
            <a:endParaRPr lang="en-US"/>
          </a:p>
        </p:txBody>
      </p:sp>
      <p:sp>
        <p:nvSpPr>
          <p:cNvPr id="5" name="Rectangle 5"/>
          <p:cNvSpPr>
            <a:spLocks noGrp="1"/>
          </p:cNvSpPr>
          <p:nvPr>
            <p:ph type="sldNum" sz="quarter" idx="3"/>
          </p:nvPr>
        </p:nvSpPr>
        <p:spPr>
          <a:xfrm>
            <a:off x="3850443" y="9428584"/>
            <a:ext cx="2945659" cy="496332"/>
          </a:xfrm>
          <a:prstGeom prst="rect">
            <a:avLst/>
          </a:prstGeom>
        </p:spPr>
        <p:txBody>
          <a:bodyPr vert="horz" lIns="93177" tIns="46589" rIns="93177" bIns="46589"/>
          <a:lstStyle/>
          <a:p>
            <a:fld id="{92977F1F-E40B-4E53-8E11-28ED506983A2}" type="slidenum">
              <a:rPr lang="en-US" smtClean="0"/>
              <a:pPr/>
              <a:t>‹#›</a:t>
            </a:fld>
            <a:endParaRPr lang="en-US"/>
          </a:p>
        </p:txBody>
      </p:sp>
    </p:spTree>
    <p:extLst>
      <p:ext uri="{BB962C8B-B14F-4D97-AF65-F5344CB8AC3E}">
        <p14:creationId xmlns:p14="http://schemas.microsoft.com/office/powerpoint/2010/main" val="610626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45659" cy="496332"/>
          </a:xfrm>
          <a:prstGeom prst="rect">
            <a:avLst/>
          </a:prstGeom>
        </p:spPr>
        <p:txBody>
          <a:bodyPr vert="horz" lIns="93177" tIns="46589" rIns="93177" bIns="46589"/>
          <a:lstStyle/>
          <a:p>
            <a:endParaRPr lang="en-US"/>
          </a:p>
        </p:txBody>
      </p:sp>
      <p:sp>
        <p:nvSpPr>
          <p:cNvPr id="3" name="Rectangle 3"/>
          <p:cNvSpPr>
            <a:spLocks noGrp="1"/>
          </p:cNvSpPr>
          <p:nvPr>
            <p:ph type="dt" idx="1"/>
          </p:nvPr>
        </p:nvSpPr>
        <p:spPr>
          <a:xfrm>
            <a:off x="3850443" y="0"/>
            <a:ext cx="2945659" cy="496332"/>
          </a:xfrm>
          <a:prstGeom prst="rect">
            <a:avLst/>
          </a:prstGeom>
        </p:spPr>
        <p:txBody>
          <a:bodyPr vert="horz" lIns="93177" tIns="46589" rIns="93177" bIns="46589"/>
          <a:lstStyle/>
          <a:p>
            <a:fld id="{2D9FB51A-E05F-4494-ADA5-A77EAE266FCF}" type="datetimeFigureOut">
              <a:rPr lang="en-US" smtClean="0"/>
              <a:pPr/>
              <a:t>10/23/2017</a:t>
            </a:fld>
            <a:endParaRPr lang="en-US"/>
          </a:p>
        </p:txBody>
      </p:sp>
      <p:sp>
        <p:nvSpPr>
          <p:cNvPr id="4" name="Rectangle 4"/>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3177" tIns="46589" rIns="93177" bIns="46589" anchor="ctr"/>
          <a:lstStyle/>
          <a:p>
            <a:endParaRPr lang="en-US"/>
          </a:p>
        </p:txBody>
      </p:sp>
      <p:sp>
        <p:nvSpPr>
          <p:cNvPr id="5" name="Rectangle 5"/>
          <p:cNvSpPr>
            <a:spLocks noGrp="1"/>
          </p:cNvSpPr>
          <p:nvPr>
            <p:ph type="body" sz="quarter" idx="3"/>
          </p:nvPr>
        </p:nvSpPr>
        <p:spPr>
          <a:xfrm>
            <a:off x="679768" y="4715153"/>
            <a:ext cx="5438140" cy="4466987"/>
          </a:xfrm>
          <a:prstGeom prst="rect">
            <a:avLst/>
          </a:prstGeom>
        </p:spPr>
        <p:txBody>
          <a:bodyPr vert="horz" lIns="93177" tIns="46589" rIns="93177" bIns="46589">
            <a:normAutofit/>
          </a:bodyPr>
          <a:lstStyle/>
          <a:p>
            <a:pPr lvl="0"/>
            <a:r>
              <a:rPr lang="en-US" noProof="1"/>
              <a:t>Click to edit Master text styles</a:t>
            </a:r>
            <a:endParaRPr lang="en-US"/>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6" name="Rectangle 6"/>
          <p:cNvSpPr>
            <a:spLocks noGrp="1"/>
          </p:cNvSpPr>
          <p:nvPr>
            <p:ph type="ftr" sz="quarter" idx="4"/>
          </p:nvPr>
        </p:nvSpPr>
        <p:spPr>
          <a:xfrm>
            <a:off x="0" y="9428584"/>
            <a:ext cx="2945659" cy="496332"/>
          </a:xfrm>
          <a:prstGeom prst="rect">
            <a:avLst/>
          </a:prstGeom>
        </p:spPr>
        <p:txBody>
          <a:bodyPr vert="horz" lIns="93177" tIns="46589" rIns="93177" bIns="46589"/>
          <a:lstStyle/>
          <a:p>
            <a:endParaRPr lang="en-US"/>
          </a:p>
        </p:txBody>
      </p:sp>
      <p:sp>
        <p:nvSpPr>
          <p:cNvPr id="7" name="Rectangle 7"/>
          <p:cNvSpPr>
            <a:spLocks noGrp="1"/>
          </p:cNvSpPr>
          <p:nvPr>
            <p:ph type="sldNum" sz="quarter" idx="5"/>
          </p:nvPr>
        </p:nvSpPr>
        <p:spPr>
          <a:xfrm>
            <a:off x="3850443" y="9428584"/>
            <a:ext cx="2945659" cy="496332"/>
          </a:xfrm>
          <a:prstGeom prst="rect">
            <a:avLst/>
          </a:prstGeom>
        </p:spPr>
        <p:txBody>
          <a:bodyPr vert="horz" lIns="93177" tIns="46589" rIns="93177" bIns="46589"/>
          <a:lstStyle/>
          <a:p>
            <a:fld id="{13CD1B0D-083E-4DA2-81AD-16B7E971189E}" type="slidenum">
              <a:rPr lang="en-US" smtClean="0"/>
              <a:pPr/>
              <a:t>‹#›</a:t>
            </a:fld>
            <a:endParaRPr lang="en-US"/>
          </a:p>
        </p:txBody>
      </p:sp>
    </p:spTree>
    <p:extLst>
      <p:ext uri="{BB962C8B-B14F-4D97-AF65-F5344CB8AC3E}">
        <p14:creationId xmlns:p14="http://schemas.microsoft.com/office/powerpoint/2010/main" val="271936436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3CD1B0D-083E-4DA2-81AD-16B7E971189E}" type="slidenum">
              <a:rPr lang="en-US" smtClean="0"/>
              <a:pPr/>
              <a:t>2</a:t>
            </a:fld>
            <a:endParaRPr lang="en-US"/>
          </a:p>
        </p:txBody>
      </p:sp>
    </p:spTree>
    <p:extLst>
      <p:ext uri="{BB962C8B-B14F-4D97-AF65-F5344CB8AC3E}">
        <p14:creationId xmlns:p14="http://schemas.microsoft.com/office/powerpoint/2010/main" val="162487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3CD1B0D-083E-4DA2-81AD-16B7E971189E}" type="slidenum">
              <a:rPr lang="en-US" smtClean="0"/>
              <a:pPr/>
              <a:t>42</a:t>
            </a:fld>
            <a:endParaRPr lang="en-US"/>
          </a:p>
        </p:txBody>
      </p:sp>
    </p:spTree>
    <p:extLst>
      <p:ext uri="{BB962C8B-B14F-4D97-AF65-F5344CB8AC3E}">
        <p14:creationId xmlns:p14="http://schemas.microsoft.com/office/powerpoint/2010/main" val="211555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6485-BB7B-4523-9966-9AE3888A1A8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729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3CD1B0D-083E-4DA2-81AD-16B7E971189E}" type="slidenum">
              <a:rPr lang="en-US" smtClean="0"/>
              <a:pPr/>
              <a:t>55</a:t>
            </a:fld>
            <a:endParaRPr lang="en-US"/>
          </a:p>
        </p:txBody>
      </p:sp>
    </p:spTree>
    <p:extLst>
      <p:ext uri="{BB962C8B-B14F-4D97-AF65-F5344CB8AC3E}">
        <p14:creationId xmlns:p14="http://schemas.microsoft.com/office/powerpoint/2010/main" val="4236375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nl-NL"/>
              <a:t>Klik om de stijl te bewerken</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2B10AB5E-65B2-470F-A90D-8944CCF2250D}" type="datetime2">
              <a:rPr lang="en-US" smtClean="0"/>
              <a:pPr/>
              <a:t>Monday, October 23, 2017</a:t>
            </a:fld>
            <a:endParaRPr lang="en-US"/>
          </a:p>
        </p:txBody>
      </p:sp>
      <p:sp>
        <p:nvSpPr>
          <p:cNvPr id="5" name="Footer Placeholder 4"/>
          <p:cNvSpPr>
            <a:spLocks noGrp="1"/>
          </p:cNvSpPr>
          <p:nvPr>
            <p:ph type="ftr" sz="quarter" idx="11"/>
          </p:nvPr>
        </p:nvSpPr>
        <p:spPr>
          <a:xfrm>
            <a:off x="1900237" y="5410202"/>
            <a:ext cx="3843665" cy="365125"/>
          </a:xfrm>
        </p:spPr>
        <p:txBody>
          <a:bodyPr/>
          <a:lstStyle/>
          <a:p>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CF7A2BDD-D331-44F0-96AA-4FB4ED497064}" type="slidenum">
              <a:rPr lang="en-US" smtClean="0"/>
              <a:pPr/>
              <a:t>‹#›</a:t>
            </a:fld>
            <a:endParaRPr lang="en-US" dirty="0"/>
          </a:p>
        </p:txBody>
      </p:sp>
    </p:spTree>
    <p:extLst>
      <p:ext uri="{BB962C8B-B14F-4D97-AF65-F5344CB8AC3E}">
        <p14:creationId xmlns:p14="http://schemas.microsoft.com/office/powerpoint/2010/main" val="3671335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nl-NL"/>
              <a:t>Klik op het pictogram als u een afbeelding wilt toevoegen</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191325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nl-NL"/>
              <a:t>Klik om de stijl te bewerken</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280064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nl-NL"/>
              <a:t>Klik om de stijl te bewerken</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3335789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nl-NL"/>
              <a:t>Klik om de stijl te bewerken</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3231072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nl-NL"/>
              <a:t>Klik om de stijl te bewerken</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4" name="Footer Placeholder 3"/>
          <p:cNvSpPr>
            <a:spLocks noGrp="1"/>
          </p:cNvSpPr>
          <p:nvPr>
            <p:ph type="ftr" sz="quarter" idx="11"/>
          </p:nvPr>
        </p:nvSpPr>
        <p:spPr/>
        <p:txBody>
          <a:bodyPr/>
          <a:lstStyle/>
          <a:p>
            <a:pPr algn="r"/>
            <a:endParaRPr lang="en-US" dirty="0">
              <a:solidFill>
                <a:schemeClr val="accent1">
                  <a:shade val="75000"/>
                </a:schemeClr>
              </a:solidFill>
            </a:endParaRPr>
          </a:p>
        </p:txBody>
      </p:sp>
      <p:sp>
        <p:nvSpPr>
          <p:cNvPr id="5" name="Slide Number Placeholder 4"/>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4135943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nl-NL"/>
              <a:t>Klik om de stijl te bewerken</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nl-NL"/>
              <a:t>Klik op het pictogram als u een afbeelding wilt toevoegen</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nl-NL"/>
              <a:t>Klik op het pictogram als u een afbeelding wilt toevoegen</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nl-NL"/>
              <a:t>Klik op het pictogram als u een afbeelding wilt toevoegen</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3" name="Date Placeholder 2"/>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4" name="Footer Placeholder 3"/>
          <p:cNvSpPr>
            <a:spLocks noGrp="1"/>
          </p:cNvSpPr>
          <p:nvPr>
            <p:ph type="ftr" sz="quarter" idx="11"/>
          </p:nvPr>
        </p:nvSpPr>
        <p:spPr/>
        <p:txBody>
          <a:bodyPr/>
          <a:lstStyle>
            <a:lvl1pPr>
              <a:defRPr cap="all" baseline="0"/>
            </a:lvl1pPr>
          </a:lstStyle>
          <a:p>
            <a:pPr algn="r"/>
            <a:endParaRPr lang="en-US" dirty="0">
              <a:solidFill>
                <a:schemeClr val="accent1">
                  <a:shade val="75000"/>
                </a:schemeClr>
              </a:solidFill>
            </a:endParaRPr>
          </a:p>
        </p:txBody>
      </p:sp>
      <p:sp>
        <p:nvSpPr>
          <p:cNvPr id="5" name="Slide Number Placeholder 4"/>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1455172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5" name="Footer Placeholder 4"/>
          <p:cNvSpPr>
            <a:spLocks noGrp="1"/>
          </p:cNvSpPr>
          <p:nvPr>
            <p:ph type="ftr" sz="quarter" idx="11"/>
          </p:nvPr>
        </p:nvSpPr>
        <p:spPr/>
        <p:txBody>
          <a:bodyPr/>
          <a:lstStyle/>
          <a:p>
            <a:pPr algn="r"/>
            <a:endParaRPr lang="en-US" dirty="0">
              <a:solidFill>
                <a:schemeClr val="accent1">
                  <a:shade val="75000"/>
                </a:schemeClr>
              </a:solidFill>
            </a:endParaRPr>
          </a:p>
        </p:txBody>
      </p:sp>
      <p:sp>
        <p:nvSpPr>
          <p:cNvPr id="6" name="Slide Number Placeholder 5"/>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3515839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5" name="Footer Placeholder 4"/>
          <p:cNvSpPr>
            <a:spLocks noGrp="1"/>
          </p:cNvSpPr>
          <p:nvPr>
            <p:ph type="ftr" sz="quarter" idx="11"/>
          </p:nvPr>
        </p:nvSpPr>
        <p:spPr/>
        <p:txBody>
          <a:bodyPr/>
          <a:lstStyle/>
          <a:p>
            <a:pPr algn="r"/>
            <a:endParaRPr lang="en-US" dirty="0">
              <a:solidFill>
                <a:schemeClr val="accent1">
                  <a:shade val="75000"/>
                </a:schemeClr>
              </a:solidFill>
            </a:endParaRPr>
          </a:p>
        </p:txBody>
      </p:sp>
      <p:sp>
        <p:nvSpPr>
          <p:cNvPr id="6" name="Slide Number Placeholder 5"/>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2189434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0"/>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7B5A87A-5DD4-4A1D-9CDD-726F533503B9}" type="datetimeFigureOut">
              <a:rPr lang="nl-NL" smtClean="0"/>
              <a:t>23-10-2017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423757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7B5A87A-5DD4-4A1D-9CDD-726F533503B9}" type="datetimeFigureOut">
              <a:rPr lang="nl-NL" smtClean="0"/>
              <a:t>23-10-2017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110452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nl-NL"/>
              <a:t>Klik om de stijl te bewerken</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B5F4066D-E18E-46CA-ADDB-DC7D9F287FCD}" type="datetime2">
              <a:rPr lang="en-US" smtClean="0"/>
              <a:pPr/>
              <a:t>Monday, October 23, 2017</a:t>
            </a:fld>
            <a:endParaRPr lang="en-US"/>
          </a:p>
        </p:txBody>
      </p:sp>
      <p:sp>
        <p:nvSpPr>
          <p:cNvPr id="50" name="Footer Placeholder 4"/>
          <p:cNvSpPr>
            <a:spLocks noGrp="1"/>
          </p:cNvSpPr>
          <p:nvPr>
            <p:ph type="ftr" sz="quarter" idx="11"/>
          </p:nvPr>
        </p:nvSpPr>
        <p:spPr>
          <a:xfrm>
            <a:off x="856059" y="5883276"/>
            <a:ext cx="4679482" cy="365125"/>
          </a:xfrm>
        </p:spPr>
        <p:txBody>
          <a:bodyPr/>
          <a:lstStyle/>
          <a:p>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CF7A2BDD-D331-44F0-96AA-4FB4ED497064}" type="slidenum">
              <a:rPr lang="en-US" smtClean="0"/>
              <a:pPr/>
              <a:t>‹#›</a:t>
            </a:fld>
            <a:endParaRPr lang="en-US" dirty="0"/>
          </a:p>
        </p:txBody>
      </p:sp>
    </p:spTree>
    <p:extLst>
      <p:ext uri="{BB962C8B-B14F-4D97-AF65-F5344CB8AC3E}">
        <p14:creationId xmlns:p14="http://schemas.microsoft.com/office/powerpoint/2010/main" val="4103742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5"/>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7B5A87A-5DD4-4A1D-9CDD-726F533503B9}" type="datetimeFigureOut">
              <a:rPr lang="nl-NL" smtClean="0"/>
              <a:t>23-10-2017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1129304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7B5A87A-5DD4-4A1D-9CDD-726F533503B9}" type="datetimeFigureOut">
              <a:rPr lang="nl-NL" smtClean="0"/>
              <a:t>23-10-2017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2080836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7B5A87A-5DD4-4A1D-9CDD-726F533503B9}" type="datetimeFigureOut">
              <a:rPr lang="nl-NL" smtClean="0"/>
              <a:t>23-10-2017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2206317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7B5A87A-5DD4-4A1D-9CDD-726F533503B9}" type="datetimeFigureOut">
              <a:rPr lang="nl-NL" smtClean="0"/>
              <a:t>23-10-2017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2926925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7B5A87A-5DD4-4A1D-9CDD-726F533503B9}" type="datetimeFigureOut">
              <a:rPr lang="nl-NL" smtClean="0"/>
              <a:t>23-10-2017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3691750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3"/>
            <a:ext cx="3008313"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7B5A87A-5DD4-4A1D-9CDD-726F533503B9}" type="datetimeFigureOut">
              <a:rPr lang="nl-NL" smtClean="0"/>
              <a:t>23-10-2017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2240257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4"/>
            <a:ext cx="54864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7B5A87A-5DD4-4A1D-9CDD-726F533503B9}" type="datetimeFigureOut">
              <a:rPr lang="nl-NL" smtClean="0"/>
              <a:t>23-10-2017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405148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7B5A87A-5DD4-4A1D-9CDD-726F533503B9}" type="datetimeFigureOut">
              <a:rPr lang="nl-NL" smtClean="0"/>
              <a:t>23-10-2017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400509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43"/>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43"/>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7B5A87A-5DD4-4A1D-9CDD-726F533503B9}" type="datetimeFigureOut">
              <a:rPr lang="nl-NL" smtClean="0"/>
              <a:t>23-10-2017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6C77EBB-BA0A-4AF1-94DE-E4DB997D9E45}" type="slidenum">
              <a:rPr lang="nl-NL" smtClean="0"/>
              <a:t>‹#›</a:t>
            </a:fld>
            <a:endParaRPr lang="nl-NL"/>
          </a:p>
        </p:txBody>
      </p:sp>
    </p:spTree>
    <p:extLst>
      <p:ext uri="{BB962C8B-B14F-4D97-AF65-F5344CB8AC3E}">
        <p14:creationId xmlns:p14="http://schemas.microsoft.com/office/powerpoint/2010/main" val="263229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4228" y="-33163"/>
            <a:ext cx="10439231" cy="6990556"/>
          </a:xfrm>
          <a:prstGeom prst="rect">
            <a:avLst/>
          </a:prstGeom>
        </p:spPr>
      </p:pic>
      <p:sp>
        <p:nvSpPr>
          <p:cNvPr id="2" name="Titel 1"/>
          <p:cNvSpPr>
            <a:spLocks noGrp="1"/>
          </p:cNvSpPr>
          <p:nvPr>
            <p:ph type="ctrTitle"/>
          </p:nvPr>
        </p:nvSpPr>
        <p:spPr>
          <a:xfrm>
            <a:off x="532800" y="561802"/>
            <a:ext cx="8190000" cy="1141743"/>
          </a:xfrm>
          <a:prstGeom prst="rect">
            <a:avLst/>
          </a:prstGeom>
        </p:spPr>
        <p:txBody>
          <a:bodyPr/>
          <a:lstStyle>
            <a:lvl1pPr algn="ctr">
              <a:spcAft>
                <a:spcPts val="900"/>
              </a:spcAft>
              <a:defRPr cap="all" baseline="0">
                <a:solidFill>
                  <a:schemeClr val="bg1"/>
                </a:solidFill>
              </a:defRPr>
            </a:lvl1pPr>
          </a:lstStyle>
          <a:p>
            <a:r>
              <a:rPr lang="nl-NL" noProof="0"/>
              <a:t>Klik om de stijl te bewerken</a:t>
            </a:r>
            <a:endParaRPr lang="en-US" noProof="0" dirty="0"/>
          </a:p>
        </p:txBody>
      </p:sp>
      <p:sp>
        <p:nvSpPr>
          <p:cNvPr id="3" name="Ondertitel 2"/>
          <p:cNvSpPr>
            <a:spLocks noGrp="1"/>
          </p:cNvSpPr>
          <p:nvPr>
            <p:ph type="subTitle" idx="1"/>
          </p:nvPr>
        </p:nvSpPr>
        <p:spPr>
          <a:xfrm>
            <a:off x="539552" y="5373216"/>
            <a:ext cx="8190000" cy="752304"/>
          </a:xfrm>
          <a:prstGeom prst="rect">
            <a:avLst/>
          </a:prstGeom>
        </p:spPr>
        <p:txBody>
          <a:bodyPr/>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noProof="0"/>
              <a:t>Klik om de ondertitelstijl van het model te bewerken</a:t>
            </a:r>
            <a:endParaRPr lang="en-US" noProof="0" dirty="0"/>
          </a:p>
        </p:txBody>
      </p:sp>
      <p:pic>
        <p:nvPicPr>
          <p:cNvPr id="11" name="Picture 11" descr="BP_logo_rgb copy.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34696" y="6115793"/>
            <a:ext cx="696903" cy="698676"/>
          </a:xfrm>
          <a:prstGeom prst="rect">
            <a:avLst/>
          </a:prstGeom>
        </p:spPr>
      </p:pic>
      <p:sp>
        <p:nvSpPr>
          <p:cNvPr id="7" name="Tekstvak 6"/>
          <p:cNvSpPr txBox="1"/>
          <p:nvPr userDrawn="1"/>
        </p:nvSpPr>
        <p:spPr>
          <a:xfrm>
            <a:off x="476564" y="6309325"/>
            <a:ext cx="2799292" cy="323165"/>
          </a:xfrm>
          <a:prstGeom prst="rect">
            <a:avLst/>
          </a:prstGeom>
          <a:noFill/>
        </p:spPr>
        <p:txBody>
          <a:bodyPr wrap="none" rtlCol="0">
            <a:spAutoFit/>
          </a:bodyPr>
          <a:lstStyle/>
          <a:p>
            <a:r>
              <a:rPr lang="nl-NL" sz="1500" b="1" dirty="0">
                <a:solidFill>
                  <a:srgbClr val="FFFFFF"/>
                </a:solidFill>
              </a:rPr>
              <a:t>CO-CREATING THE FUTURE</a:t>
            </a:r>
          </a:p>
        </p:txBody>
      </p:sp>
    </p:spTree>
    <p:extLst>
      <p:ext uri="{BB962C8B-B14F-4D97-AF65-F5344CB8AC3E}">
        <p14:creationId xmlns:p14="http://schemas.microsoft.com/office/powerpoint/2010/main" val="30706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nl-NL"/>
              <a:t>Klik om de stijl te bewerken</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7FBFE51B-1419-41D0-9C88-77E22F912F7E}" type="datetimeFigureOut">
              <a:rPr lang="nl-NL" smtClean="0"/>
              <a:t>23-10-2017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0C9600B-F60E-4B2D-8818-8283B098E475}" type="slidenum">
              <a:rPr lang="nl-NL" smtClean="0"/>
              <a:t>‹#›</a:t>
            </a:fld>
            <a:endParaRPr lang="nl-NL"/>
          </a:p>
        </p:txBody>
      </p:sp>
    </p:spTree>
    <p:extLst>
      <p:ext uri="{BB962C8B-B14F-4D97-AF65-F5344CB8AC3E}">
        <p14:creationId xmlns:p14="http://schemas.microsoft.com/office/powerpoint/2010/main" val="1311379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ekop/tussen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
                <a:solidFill>
                  <a:schemeClr val="bg1"/>
                </a:solidFill>
                <a:latin typeface="Arial" charset="0"/>
                <a:ea typeface="ＭＳ Ｐゴシック" pitchFamily="34" charset="-128"/>
              </a:defRPr>
            </a:lvl1pPr>
            <a:lvl2pPr marL="742950" indent="-285750" eaLnBrk="0" hangingPunct="0">
              <a:defRPr sz="1000">
                <a:solidFill>
                  <a:schemeClr val="bg1"/>
                </a:solidFill>
                <a:latin typeface="Arial" charset="0"/>
                <a:ea typeface="ＭＳ Ｐゴシック" pitchFamily="34" charset="-128"/>
              </a:defRPr>
            </a:lvl2pPr>
            <a:lvl3pPr marL="1143000" indent="-228600" eaLnBrk="0" hangingPunct="0">
              <a:defRPr sz="1000">
                <a:solidFill>
                  <a:schemeClr val="bg1"/>
                </a:solidFill>
                <a:latin typeface="Arial" charset="0"/>
                <a:ea typeface="ＭＳ Ｐゴシック" pitchFamily="34" charset="-128"/>
              </a:defRPr>
            </a:lvl3pPr>
            <a:lvl4pPr marL="1600200" indent="-228600" eaLnBrk="0" hangingPunct="0">
              <a:defRPr sz="1000">
                <a:solidFill>
                  <a:schemeClr val="bg1"/>
                </a:solidFill>
                <a:latin typeface="Arial" charset="0"/>
                <a:ea typeface="ＭＳ Ｐゴシック" pitchFamily="34" charset="-128"/>
              </a:defRPr>
            </a:lvl4pPr>
            <a:lvl5pPr marL="2057400" indent="-228600" eaLnBrk="0" hangingPunct="0">
              <a:defRPr sz="1000">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bg1"/>
                </a:solidFill>
                <a:latin typeface="Arial" charset="0"/>
                <a:ea typeface="ＭＳ Ｐゴシック" pitchFamily="34" charset="-128"/>
              </a:defRPr>
            </a:lvl9pPr>
          </a:lstStyle>
          <a:p>
            <a:pPr>
              <a:defRPr/>
            </a:pPr>
            <a:endParaRPr lang="en-US" altLang="nl-NL" sz="1000">
              <a:solidFill>
                <a:srgbClr val="FFFFFF"/>
              </a:solidFill>
              <a:cs typeface="Arial" charset="0"/>
            </a:endParaRPr>
          </a:p>
        </p:txBody>
      </p:sp>
      <p:pic>
        <p:nvPicPr>
          <p:cNvPr id="9" name="Picture 7" descr="BP_logo_balk_rood"/>
          <p:cNvPicPr>
            <a:picLocks noChangeAspect="1" noChangeArrowheads="1"/>
          </p:cNvPicPr>
          <p:nvPr userDrawn="1"/>
        </p:nvPicPr>
        <p:blipFill>
          <a:blip r:embed="rId2">
            <a:extLst>
              <a:ext uri="{28A0092B-C50C-407E-A947-70E740481C1C}">
                <a14:useLocalDpi xmlns:a14="http://schemas.microsoft.com/office/drawing/2010/main" val="0"/>
              </a:ext>
            </a:extLst>
          </a:blip>
          <a:srcRect r="50626"/>
          <a:stretch>
            <a:fillRect/>
          </a:stretch>
        </p:blipFill>
        <p:spPr bwMode="auto">
          <a:xfrm>
            <a:off x="0" y="5138742"/>
            <a:ext cx="451485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p:cNvSpPr>
            <a:spLocks noGrp="1"/>
          </p:cNvSpPr>
          <p:nvPr>
            <p:ph type="body" idx="1"/>
          </p:nvPr>
        </p:nvSpPr>
        <p:spPr>
          <a:xfrm>
            <a:off x="546237" y="561797"/>
            <a:ext cx="8190000" cy="1080000"/>
          </a:xfrm>
          <a:prstGeom prst="rect">
            <a:avLst/>
          </a:prstGeom>
        </p:spPr>
        <p:txBody>
          <a:bodyPr>
            <a:normAutofit/>
          </a:bodyPr>
          <a:lstStyle>
            <a:lvl1pPr marL="0" indent="0">
              <a:buNone/>
              <a:defRPr sz="2800" b="1" i="0" cap="all" baseline="0">
                <a:solidFill>
                  <a:schemeClr val="bg1"/>
                </a:solidFill>
                <a:latin typeface="DINOT" pitchFamily="34" charset="0"/>
                <a:cs typeface="DINOT"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noProof="0"/>
              <a:t>Klik om de modelstijlen te bewerken</a:t>
            </a:r>
          </a:p>
        </p:txBody>
      </p:sp>
      <p:grpSp>
        <p:nvGrpSpPr>
          <p:cNvPr id="7" name="Groep 6"/>
          <p:cNvGrpSpPr/>
          <p:nvPr userDrawn="1"/>
        </p:nvGrpSpPr>
        <p:grpSpPr>
          <a:xfrm>
            <a:off x="489101" y="6236040"/>
            <a:ext cx="3838353" cy="293525"/>
            <a:chOff x="489098" y="6236036"/>
            <a:chExt cx="3838353" cy="293525"/>
          </a:xfrm>
        </p:grpSpPr>
        <p:sp>
          <p:nvSpPr>
            <p:cNvPr id="8" name="Rechthoek 7"/>
            <p:cNvSpPr/>
            <p:nvPr userDrawn="1"/>
          </p:nvSpPr>
          <p:spPr bwMode="auto">
            <a:xfrm>
              <a:off x="489098" y="6236036"/>
              <a:ext cx="3838353" cy="24982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Arial" charset="0"/>
              </a:endParaRPr>
            </a:p>
          </p:txBody>
        </p:sp>
        <p:pic>
          <p:nvPicPr>
            <p:cNvPr id="10" name="Afbeelding 9"/>
            <p:cNvPicPr>
              <a:picLocks noChangeAspect="1"/>
            </p:cNvPicPr>
            <p:nvPr userDrawn="1"/>
          </p:nvPicPr>
          <p:blipFill>
            <a:blip r:embed="rId3" cstate="print">
              <a:clrChange>
                <a:clrFrom>
                  <a:srgbClr val="FF0000"/>
                </a:clrFrom>
                <a:clrTo>
                  <a:srgbClr val="FF0000">
                    <a:alpha val="0"/>
                  </a:srgbClr>
                </a:clrTo>
              </a:clrChange>
              <a:extLst>
                <a:ext uri="{28A0092B-C50C-407E-A947-70E740481C1C}">
                  <a14:useLocalDpi xmlns:a14="http://schemas.microsoft.com/office/drawing/2010/main" val="0"/>
                </a:ext>
              </a:extLst>
            </a:blip>
            <a:stretch>
              <a:fillRect/>
            </a:stretch>
          </p:blipFill>
          <p:spPr>
            <a:xfrm>
              <a:off x="546237" y="6328975"/>
              <a:ext cx="2663781" cy="200586"/>
            </a:xfrm>
            <a:prstGeom prst="rect">
              <a:avLst/>
            </a:prstGeom>
          </p:spPr>
        </p:pic>
      </p:grpSp>
      <p:pic>
        <p:nvPicPr>
          <p:cNvPr id="11" name="Picture 11" descr="BP_logo_rgb copy.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696" y="6115793"/>
            <a:ext cx="696903" cy="698676"/>
          </a:xfrm>
          <a:prstGeom prst="rect">
            <a:avLst/>
          </a:prstGeom>
        </p:spPr>
      </p:pic>
    </p:spTree>
    <p:extLst>
      <p:ext uri="{BB962C8B-B14F-4D97-AF65-F5344CB8AC3E}">
        <p14:creationId xmlns:p14="http://schemas.microsoft.com/office/powerpoint/2010/main" val="183761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ekstdia - Titel 2 regels">
    <p:spTree>
      <p:nvGrpSpPr>
        <p:cNvPr id="1" name=""/>
        <p:cNvGrpSpPr/>
        <p:nvPr/>
      </p:nvGrpSpPr>
      <p:grpSpPr>
        <a:xfrm>
          <a:off x="0" y="0"/>
          <a:ext cx="0" cy="0"/>
          <a:chOff x="0" y="0"/>
          <a:chExt cx="0" cy="0"/>
        </a:xfrm>
      </p:grpSpPr>
      <p:sp>
        <p:nvSpPr>
          <p:cNvPr id="2" name="Titel 1"/>
          <p:cNvSpPr>
            <a:spLocks noGrp="1"/>
          </p:cNvSpPr>
          <p:nvPr>
            <p:ph type="title"/>
          </p:nvPr>
        </p:nvSpPr>
        <p:spPr>
          <a:xfrm>
            <a:off x="532800" y="536747"/>
            <a:ext cx="8190000" cy="1080000"/>
          </a:xfrm>
          <a:prstGeom prst="rect">
            <a:avLst/>
          </a:prstGeom>
        </p:spPr>
        <p:txBody>
          <a:bodyPr/>
          <a:lstStyle>
            <a:lvl1pPr>
              <a:defRPr cap="all" baseline="0">
                <a:solidFill>
                  <a:schemeClr val="bg1"/>
                </a:solidFill>
                <a:latin typeface="DINOT" pitchFamily="34" charset="0"/>
                <a:cs typeface="DINOT" pitchFamily="34" charset="0"/>
              </a:defRPr>
            </a:lvl1pPr>
          </a:lstStyle>
          <a:p>
            <a:r>
              <a:rPr lang="nl-NL" noProof="0"/>
              <a:t>Klik om de stijl te bewerken</a:t>
            </a:r>
            <a:endParaRPr lang="en-US" noProof="0" dirty="0"/>
          </a:p>
        </p:txBody>
      </p:sp>
      <p:sp>
        <p:nvSpPr>
          <p:cNvPr id="3" name="Tijdelijke aanduiding voor inhoud 2"/>
          <p:cNvSpPr>
            <a:spLocks noGrp="1"/>
          </p:cNvSpPr>
          <p:nvPr>
            <p:ph idx="1"/>
          </p:nvPr>
        </p:nvSpPr>
        <p:spPr>
          <a:xfrm>
            <a:off x="532800" y="1979111"/>
            <a:ext cx="8190000" cy="4158641"/>
          </a:xfrm>
          <a:prstGeom prst="rect">
            <a:avLst/>
          </a:prstGeom>
        </p:spPr>
        <p:txBody>
          <a:bodyPr/>
          <a:lstStyle>
            <a:lvl1pPr>
              <a:defRPr>
                <a:latin typeface="KievitOT-Book" pitchFamily="34" charset="0"/>
              </a:defRPr>
            </a:lvl1pPr>
            <a:lvl2pPr>
              <a:defRPr>
                <a:latin typeface="KievitOT-Book" pitchFamily="34" charset="0"/>
              </a:defRPr>
            </a:lvl2pPr>
            <a:lvl3pPr>
              <a:defRPr>
                <a:latin typeface="KievitOT-Book" pitchFamily="34" charset="0"/>
              </a:defRPr>
            </a:lvl3pPr>
            <a:lvl4pPr>
              <a:defRPr>
                <a:latin typeface="KievitOT-Book" pitchFamily="34" charset="0"/>
              </a:defRPr>
            </a:lvl4pPr>
            <a:lvl5pPr>
              <a:defRPr>
                <a:latin typeface="KievitOT-Book" pitchFamily="34" charset="0"/>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dirty="0"/>
          </a:p>
        </p:txBody>
      </p:sp>
    </p:spTree>
    <p:extLst>
      <p:ext uri="{BB962C8B-B14F-4D97-AF65-F5344CB8AC3E}">
        <p14:creationId xmlns:p14="http://schemas.microsoft.com/office/powerpoint/2010/main" val="1135935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ekstdia - Titel 1 regel">
    <p:spTree>
      <p:nvGrpSpPr>
        <p:cNvPr id="1" name=""/>
        <p:cNvGrpSpPr/>
        <p:nvPr/>
      </p:nvGrpSpPr>
      <p:grpSpPr>
        <a:xfrm>
          <a:off x="0" y="0"/>
          <a:ext cx="0" cy="0"/>
          <a:chOff x="0" y="0"/>
          <a:chExt cx="0" cy="0"/>
        </a:xfrm>
      </p:grpSpPr>
      <p:sp>
        <p:nvSpPr>
          <p:cNvPr id="2" name="Titel 1"/>
          <p:cNvSpPr>
            <a:spLocks noGrp="1"/>
          </p:cNvSpPr>
          <p:nvPr>
            <p:ph type="title"/>
          </p:nvPr>
        </p:nvSpPr>
        <p:spPr>
          <a:xfrm>
            <a:off x="532800" y="538624"/>
            <a:ext cx="8190000" cy="1090181"/>
          </a:xfrm>
          <a:prstGeom prst="rect">
            <a:avLst/>
          </a:prstGeom>
        </p:spPr>
        <p:txBody>
          <a:bodyPr/>
          <a:lstStyle>
            <a:lvl1pPr>
              <a:defRPr cap="all" baseline="0">
                <a:solidFill>
                  <a:schemeClr val="bg1"/>
                </a:solidFill>
                <a:latin typeface="DINOT" pitchFamily="34" charset="0"/>
              </a:defRPr>
            </a:lvl1pPr>
          </a:lstStyle>
          <a:p>
            <a:r>
              <a:rPr lang="nl-NL" noProof="0"/>
              <a:t>Klik om de stijl te bewerken</a:t>
            </a:r>
            <a:endParaRPr lang="en-US" noProof="0" dirty="0"/>
          </a:p>
        </p:txBody>
      </p:sp>
      <p:sp>
        <p:nvSpPr>
          <p:cNvPr id="3" name="Tijdelijke aanduiding voor inhoud 2"/>
          <p:cNvSpPr>
            <a:spLocks noGrp="1"/>
          </p:cNvSpPr>
          <p:nvPr>
            <p:ph idx="1"/>
          </p:nvPr>
        </p:nvSpPr>
        <p:spPr>
          <a:xfrm>
            <a:off x="532800" y="1988841"/>
            <a:ext cx="8190000" cy="4123860"/>
          </a:xfrm>
          <a:prstGeom prst="rect">
            <a:avLst/>
          </a:prstGeo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dirty="0"/>
          </a:p>
        </p:txBody>
      </p:sp>
    </p:spTree>
    <p:extLst>
      <p:ext uri="{BB962C8B-B14F-4D97-AF65-F5344CB8AC3E}">
        <p14:creationId xmlns:p14="http://schemas.microsoft.com/office/powerpoint/2010/main" val="1593134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20273" y="536745"/>
            <a:ext cx="8190000" cy="1080000"/>
          </a:xfrm>
          <a:prstGeom prst="rect">
            <a:avLst/>
          </a:prstGeom>
        </p:spPr>
        <p:txBody>
          <a:bodyPr/>
          <a:lstStyle>
            <a:lvl1pPr>
              <a:defRPr cap="all" baseline="0">
                <a:solidFill>
                  <a:schemeClr val="bg1"/>
                </a:solidFill>
                <a:latin typeface="DINOT" pitchFamily="34" charset="0"/>
              </a:defRPr>
            </a:lvl1pPr>
          </a:lstStyle>
          <a:p>
            <a:r>
              <a:rPr lang="nl-NL" noProof="0"/>
              <a:t>Klik om de stijl te bewerken</a:t>
            </a:r>
            <a:endParaRPr lang="en-US" noProof="0" dirty="0"/>
          </a:p>
        </p:txBody>
      </p:sp>
    </p:spTree>
    <p:extLst>
      <p:ext uri="{BB962C8B-B14F-4D97-AF65-F5344CB8AC3E}">
        <p14:creationId xmlns:p14="http://schemas.microsoft.com/office/powerpoint/2010/main" val="2841600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kolommen - Titel 2 regel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2800" y="524219"/>
            <a:ext cx="8190000" cy="1080000"/>
          </a:xfrm>
          <a:prstGeom prst="rect">
            <a:avLst/>
          </a:prstGeom>
        </p:spPr>
        <p:txBody>
          <a:bodyPr/>
          <a:lstStyle>
            <a:lvl1pPr>
              <a:defRPr>
                <a:solidFill>
                  <a:schemeClr val="bg1"/>
                </a:solidFill>
                <a:latin typeface="DINOT" pitchFamily="34" charset="0"/>
                <a:cs typeface="DINOT" pitchFamily="34" charset="0"/>
              </a:defRPr>
            </a:lvl1pPr>
          </a:lstStyle>
          <a:p>
            <a:r>
              <a:rPr lang="nl-NL" noProof="0" dirty="0"/>
              <a:t>KLIK OM DE STIJL TE BEWERKEN</a:t>
            </a:r>
            <a:endParaRPr lang="en-US" noProof="0" dirty="0"/>
          </a:p>
        </p:txBody>
      </p:sp>
      <p:sp>
        <p:nvSpPr>
          <p:cNvPr id="3" name="Tijdelijke aanduiding voor inhoud 2"/>
          <p:cNvSpPr>
            <a:spLocks noGrp="1"/>
          </p:cNvSpPr>
          <p:nvPr>
            <p:ph sz="half" idx="1"/>
          </p:nvPr>
        </p:nvSpPr>
        <p:spPr>
          <a:xfrm>
            <a:off x="532800" y="1979116"/>
            <a:ext cx="3960000" cy="414611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4" name="Tijdelijke aanduiding voor inhoud 3"/>
          <p:cNvSpPr>
            <a:spLocks noGrp="1"/>
          </p:cNvSpPr>
          <p:nvPr>
            <p:ph sz="half" idx="2"/>
          </p:nvPr>
        </p:nvSpPr>
        <p:spPr>
          <a:xfrm>
            <a:off x="4760744" y="1966586"/>
            <a:ext cx="3960000" cy="414611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dirty="0"/>
          </a:p>
        </p:txBody>
      </p:sp>
    </p:spTree>
    <p:extLst>
      <p:ext uri="{BB962C8B-B14F-4D97-AF65-F5344CB8AC3E}">
        <p14:creationId xmlns:p14="http://schemas.microsoft.com/office/powerpoint/2010/main" val="2937289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51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rod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
                <a:solidFill>
                  <a:schemeClr val="bg1"/>
                </a:solidFill>
                <a:latin typeface="Arial" charset="0"/>
                <a:ea typeface="ＭＳ Ｐゴシック" pitchFamily="34" charset="-128"/>
              </a:defRPr>
            </a:lvl1pPr>
            <a:lvl2pPr marL="742950" indent="-285750" eaLnBrk="0" hangingPunct="0">
              <a:defRPr sz="1000">
                <a:solidFill>
                  <a:schemeClr val="bg1"/>
                </a:solidFill>
                <a:latin typeface="Arial" charset="0"/>
                <a:ea typeface="ＭＳ Ｐゴシック" pitchFamily="34" charset="-128"/>
              </a:defRPr>
            </a:lvl2pPr>
            <a:lvl3pPr marL="1143000" indent="-228600" eaLnBrk="0" hangingPunct="0">
              <a:defRPr sz="1000">
                <a:solidFill>
                  <a:schemeClr val="bg1"/>
                </a:solidFill>
                <a:latin typeface="Arial" charset="0"/>
                <a:ea typeface="ＭＳ Ｐゴシック" pitchFamily="34" charset="-128"/>
              </a:defRPr>
            </a:lvl3pPr>
            <a:lvl4pPr marL="1600200" indent="-228600" eaLnBrk="0" hangingPunct="0">
              <a:defRPr sz="1000">
                <a:solidFill>
                  <a:schemeClr val="bg1"/>
                </a:solidFill>
                <a:latin typeface="Arial" charset="0"/>
                <a:ea typeface="ＭＳ Ｐゴシック" pitchFamily="34" charset="-128"/>
              </a:defRPr>
            </a:lvl4pPr>
            <a:lvl5pPr marL="2057400" indent="-228600" eaLnBrk="0" hangingPunct="0">
              <a:defRPr sz="1000">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1000">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1000">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1000">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1000">
                <a:solidFill>
                  <a:schemeClr val="bg1"/>
                </a:solidFill>
                <a:latin typeface="Arial" charset="0"/>
                <a:ea typeface="ＭＳ Ｐゴシック" pitchFamily="34" charset="-128"/>
              </a:defRPr>
            </a:lvl9pPr>
          </a:lstStyle>
          <a:p>
            <a:pPr>
              <a:defRPr/>
            </a:pPr>
            <a:endParaRPr lang="en-US" altLang="nl-NL" sz="1000">
              <a:solidFill>
                <a:srgbClr val="FFFFFF"/>
              </a:solidFill>
              <a:cs typeface="Arial" charset="0"/>
            </a:endParaRPr>
          </a:p>
        </p:txBody>
      </p:sp>
      <p:pic>
        <p:nvPicPr>
          <p:cNvPr id="6" name="Picture 7" descr="BP_logo_balk_rood"/>
          <p:cNvPicPr>
            <a:picLocks noChangeAspect="1" noChangeArrowheads="1"/>
          </p:cNvPicPr>
          <p:nvPr/>
        </p:nvPicPr>
        <p:blipFill>
          <a:blip r:embed="rId2">
            <a:extLst>
              <a:ext uri="{28A0092B-C50C-407E-A947-70E740481C1C}">
                <a14:useLocalDpi xmlns:a14="http://schemas.microsoft.com/office/drawing/2010/main" val="0"/>
              </a:ext>
            </a:extLst>
          </a:blip>
          <a:srcRect r="50626"/>
          <a:stretch>
            <a:fillRect/>
          </a:stretch>
        </p:blipFill>
        <p:spPr bwMode="auto">
          <a:xfrm>
            <a:off x="0" y="5138742"/>
            <a:ext cx="451485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tekst 2"/>
          <p:cNvSpPr>
            <a:spLocks noGrp="1"/>
          </p:cNvSpPr>
          <p:nvPr>
            <p:ph type="body" idx="1"/>
          </p:nvPr>
        </p:nvSpPr>
        <p:spPr>
          <a:xfrm>
            <a:off x="546237" y="561797"/>
            <a:ext cx="8190000" cy="1080000"/>
          </a:xfrm>
          <a:prstGeom prst="rect">
            <a:avLst/>
          </a:prstGeom>
        </p:spPr>
        <p:txBody>
          <a:bodyPr>
            <a:normAutofit/>
          </a:bodyPr>
          <a:lstStyle>
            <a:lvl1pPr marL="0" indent="0">
              <a:buNone/>
              <a:defRPr sz="2800" b="1" i="0" cap="all" baseline="0">
                <a:solidFill>
                  <a:schemeClr val="bg1"/>
                </a:solidFill>
                <a:latin typeface="DINOT" pitchFamily="34" charset="0"/>
                <a:cs typeface="DINOT"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noProof="0"/>
              <a:t>Klik om de modelstijlen te bewerken</a:t>
            </a:r>
          </a:p>
        </p:txBody>
      </p:sp>
      <p:grpSp>
        <p:nvGrpSpPr>
          <p:cNvPr id="7" name="Groep 6"/>
          <p:cNvGrpSpPr/>
          <p:nvPr/>
        </p:nvGrpSpPr>
        <p:grpSpPr>
          <a:xfrm>
            <a:off x="489101" y="6236040"/>
            <a:ext cx="3838353" cy="293525"/>
            <a:chOff x="489098" y="6236036"/>
            <a:chExt cx="3838353" cy="293525"/>
          </a:xfrm>
        </p:grpSpPr>
        <p:sp>
          <p:nvSpPr>
            <p:cNvPr id="9" name="Rechthoek 8"/>
            <p:cNvSpPr/>
            <p:nvPr userDrawn="1"/>
          </p:nvSpPr>
          <p:spPr bwMode="auto">
            <a:xfrm>
              <a:off x="489098" y="6236036"/>
              <a:ext cx="3838353" cy="249824"/>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Arial" charset="0"/>
              </a:endParaRPr>
            </a:p>
          </p:txBody>
        </p:sp>
        <p:pic>
          <p:nvPicPr>
            <p:cNvPr id="10" name="Afbeelding 9"/>
            <p:cNvPicPr>
              <a:picLocks noChangeAspect="1"/>
            </p:cNvPicPr>
            <p:nvPr userDrawn="1"/>
          </p:nvPicPr>
          <p:blipFill>
            <a:blip r:embed="rId3" cstate="print">
              <a:clrChange>
                <a:clrFrom>
                  <a:srgbClr val="FF0000"/>
                </a:clrFrom>
                <a:clrTo>
                  <a:srgbClr val="FF0000">
                    <a:alpha val="0"/>
                  </a:srgbClr>
                </a:clrTo>
              </a:clrChange>
              <a:extLst>
                <a:ext uri="{28A0092B-C50C-407E-A947-70E740481C1C}">
                  <a14:useLocalDpi xmlns:a14="http://schemas.microsoft.com/office/drawing/2010/main" val="0"/>
                </a:ext>
              </a:extLst>
            </a:blip>
            <a:stretch>
              <a:fillRect/>
            </a:stretch>
          </p:blipFill>
          <p:spPr>
            <a:xfrm>
              <a:off x="546237" y="6328975"/>
              <a:ext cx="2663781" cy="200586"/>
            </a:xfrm>
            <a:prstGeom prst="rect">
              <a:avLst/>
            </a:prstGeom>
          </p:spPr>
        </p:pic>
      </p:grpSp>
      <p:pic>
        <p:nvPicPr>
          <p:cNvPr id="11" name="Picture 11" descr="BP_logo_rgb 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696" y="6115793"/>
            <a:ext cx="696903" cy="698676"/>
          </a:xfrm>
          <a:prstGeom prst="rect">
            <a:avLst/>
          </a:prstGeom>
        </p:spPr>
      </p:pic>
    </p:spTree>
    <p:extLst>
      <p:ext uri="{BB962C8B-B14F-4D97-AF65-F5344CB8AC3E}">
        <p14:creationId xmlns:p14="http://schemas.microsoft.com/office/powerpoint/2010/main" val="73398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248572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nl-NL"/>
              <a:t>Klik om de stijl te bewerken</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56058" y="3073398"/>
            <a:ext cx="3658793" cy="271780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3073398"/>
            <a:ext cx="3656408" cy="271780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8" name="Footer Placeholder 7"/>
          <p:cNvSpPr>
            <a:spLocks noGrp="1"/>
          </p:cNvSpPr>
          <p:nvPr>
            <p:ph type="ftr" sz="quarter" idx="11"/>
          </p:nvPr>
        </p:nvSpPr>
        <p:spPr/>
        <p:txBody>
          <a:bodyPr/>
          <a:lstStyle/>
          <a:p>
            <a:pPr algn="r"/>
            <a:endParaRPr lang="en-US" dirty="0">
              <a:solidFill>
                <a:schemeClr val="accent1">
                  <a:shade val="75000"/>
                </a:schemeClr>
              </a:solidFill>
            </a:endParaRPr>
          </a:p>
        </p:txBody>
      </p:sp>
      <p:sp>
        <p:nvSpPr>
          <p:cNvPr id="9" name="Slide Number Placeholder 8"/>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618020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8E2E5AB2-AD30-4274-ADEE-77A916493B5C}" type="datetime2">
              <a:rPr lang="en-US" smtClean="0"/>
              <a:pPr/>
              <a:t>Monday, October 23, 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7A2BDD-D331-44F0-96AA-4FB4ED497064}" type="slidenum">
              <a:rPr lang="en-US" smtClean="0"/>
              <a:pPr/>
              <a:t>‹#›</a:t>
            </a:fld>
            <a:endParaRPr lang="en-US"/>
          </a:p>
        </p:txBody>
      </p:sp>
    </p:spTree>
    <p:extLst>
      <p:ext uri="{BB962C8B-B14F-4D97-AF65-F5344CB8AC3E}">
        <p14:creationId xmlns:p14="http://schemas.microsoft.com/office/powerpoint/2010/main" val="60273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76396-5064-41C5-A285-015EE0047001}" type="datetime2">
              <a:rPr lang="en-US" smtClean="0"/>
              <a:pPr/>
              <a:t>Monday, October 23,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A2BDD-D331-44F0-96AA-4FB4ED497064}" type="slidenum">
              <a:rPr lang="en-US" smtClean="0"/>
              <a:pPr/>
              <a:t>‹#›</a:t>
            </a:fld>
            <a:endParaRPr lang="en-US"/>
          </a:p>
        </p:txBody>
      </p:sp>
    </p:spTree>
    <p:extLst>
      <p:ext uri="{BB962C8B-B14F-4D97-AF65-F5344CB8AC3E}">
        <p14:creationId xmlns:p14="http://schemas.microsoft.com/office/powerpoint/2010/main" val="262687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122225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nl-NL"/>
              <a:t>Klik op het pictogram als u een afbeelding wilt toevoegen</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6" name="Footer Placeholder 5"/>
          <p:cNvSpPr>
            <a:spLocks noGrp="1"/>
          </p:cNvSpPr>
          <p:nvPr>
            <p:ph type="ftr" sz="quarter" idx="11"/>
          </p:nvPr>
        </p:nvSpPr>
        <p:spPr/>
        <p:txBody>
          <a:bodyPr/>
          <a:lstStyle/>
          <a:p>
            <a:pPr algn="r"/>
            <a:endParaRPr lang="en-US" dirty="0">
              <a:solidFill>
                <a:schemeClr val="accent1">
                  <a:shade val="75000"/>
                </a:schemeClr>
              </a:solidFill>
            </a:endParaRPr>
          </a:p>
        </p:txBody>
      </p:sp>
      <p:sp>
        <p:nvSpPr>
          <p:cNvPr id="7" name="Slide Number Placeholder 6"/>
          <p:cNvSpPr>
            <a:spLocks noGrp="1"/>
          </p:cNvSpPr>
          <p:nvPr>
            <p:ph type="sldNum" sz="quarter" idx="12"/>
          </p:nvPr>
        </p:nvSpPr>
        <p:spPr/>
        <p:txBody>
          <a:body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4251215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5.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4.PNG"/><Relationship Id="rId5" Type="http://schemas.openxmlformats.org/officeDocument/2006/relationships/slideLayout" Target="../slideLayouts/slideLayout33.xml"/><Relationship Id="rId10"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lgn="l"/>
            <a:fld id="{4C8A7A92-D244-4C94-97DC-00C50A8E32A7}" type="datetime2">
              <a:rPr lang="en-US" smtClean="0"/>
              <a:pPr algn="l"/>
              <a:t>Monday, October 23, 2017</a:t>
            </a:fld>
            <a:endParaRPr lang="en-US" dirty="0">
              <a:solidFill>
                <a:schemeClr val="accent1">
                  <a:shade val="75000"/>
                </a:schemeClr>
              </a:solidFill>
            </a:endParaRPr>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lgn="r"/>
            <a:endParaRPr lang="en-US" dirty="0">
              <a:solidFill>
                <a:schemeClr val="accent1">
                  <a:shade val="75000"/>
                </a:schemeClr>
              </a:solidFill>
            </a:endParaRP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F7A2BDD-D331-44F0-96AA-4FB4ED497064}" type="slidenum">
              <a:rPr lang="en-US" smtClean="0">
                <a:solidFill>
                  <a:schemeClr val="accent1">
                    <a:shade val="75000"/>
                  </a:schemeClr>
                </a:solidFill>
              </a:rPr>
              <a:pPr/>
              <a:t>‹#›</a:t>
            </a:fld>
            <a:endParaRPr lang="en-US" dirty="0">
              <a:solidFill>
                <a:schemeClr val="accent1">
                  <a:shade val="75000"/>
                </a:schemeClr>
              </a:solidFill>
            </a:endParaRPr>
          </a:p>
        </p:txBody>
      </p:sp>
    </p:spTree>
    <p:extLst>
      <p:ext uri="{BB962C8B-B14F-4D97-AF65-F5344CB8AC3E}">
        <p14:creationId xmlns:p14="http://schemas.microsoft.com/office/powerpoint/2010/main" val="424108261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5A87A-5DD4-4A1D-9CDD-726F533503B9}" type="datetimeFigureOut">
              <a:rPr lang="nl-NL" smtClean="0"/>
              <a:t>23-10-2017</a:t>
            </a:fld>
            <a:endParaRPr lang="nl-NL"/>
          </a:p>
        </p:txBody>
      </p:sp>
      <p:sp>
        <p:nvSpPr>
          <p:cNvPr id="5" name="Tijdelijke aanduiding voor voettekst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77EBB-BA0A-4AF1-94DE-E4DB997D9E45}" type="slidenum">
              <a:rPr lang="nl-NL" smtClean="0"/>
              <a:t>‹#›</a:t>
            </a:fld>
            <a:endParaRPr lang="nl-NL"/>
          </a:p>
        </p:txBody>
      </p:sp>
    </p:spTree>
    <p:extLst>
      <p:ext uri="{BB962C8B-B14F-4D97-AF65-F5344CB8AC3E}">
        <p14:creationId xmlns:p14="http://schemas.microsoft.com/office/powerpoint/2010/main" val="23881615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hoek 11"/>
          <p:cNvSpPr/>
          <p:nvPr/>
        </p:nvSpPr>
        <p:spPr bwMode="auto">
          <a:xfrm>
            <a:off x="35496" y="44624"/>
            <a:ext cx="9076554" cy="1800200"/>
          </a:xfrm>
          <a:prstGeom prst="rect">
            <a:avLst/>
          </a:prstGeom>
          <a:solidFill>
            <a:srgbClr val="FF0000"/>
          </a:solidFill>
          <a:ln w="9525" cap="flat" cmpd="sng" algn="ctr">
            <a:noFill/>
            <a:prstDash val="solid"/>
            <a:round/>
            <a:headEnd type="none" w="med" len="med"/>
            <a:tailEnd type="none" w="med" len="med"/>
          </a:ln>
          <a:effectLst>
            <a:softEdge rad="31750"/>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Arial" charset="0"/>
            </a:endParaRPr>
          </a:p>
        </p:txBody>
      </p:sp>
      <p:sp>
        <p:nvSpPr>
          <p:cNvPr id="1028" name="Tijdelijke aanduiding voor titel 7"/>
          <p:cNvSpPr>
            <a:spLocks noGrp="1"/>
          </p:cNvSpPr>
          <p:nvPr>
            <p:ph type="title"/>
          </p:nvPr>
        </p:nvSpPr>
        <p:spPr bwMode="auto">
          <a:xfrm>
            <a:off x="533402" y="561911"/>
            <a:ext cx="81899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dirty="0"/>
              <a:t>KLIK OM DE STIJL TE BEWERKEN</a:t>
            </a:r>
          </a:p>
        </p:txBody>
      </p:sp>
      <p:sp>
        <p:nvSpPr>
          <p:cNvPr id="1029" name="Tijdelijke aanduiding voor tekst 8"/>
          <p:cNvSpPr>
            <a:spLocks noGrp="1"/>
          </p:cNvSpPr>
          <p:nvPr>
            <p:ph type="body" idx="1"/>
          </p:nvPr>
        </p:nvSpPr>
        <p:spPr bwMode="auto">
          <a:xfrm>
            <a:off x="533402" y="1979117"/>
            <a:ext cx="8189913" cy="4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dirty="0" err="1"/>
              <a:t>Klik</a:t>
            </a:r>
            <a:r>
              <a:rPr lang="en-US" altLang="nl-NL" dirty="0"/>
              <a:t> om de </a:t>
            </a:r>
            <a:r>
              <a:rPr lang="en-US" altLang="nl-NL" dirty="0" err="1"/>
              <a:t>modelstijlen</a:t>
            </a:r>
            <a:r>
              <a:rPr lang="en-US" altLang="nl-NL" dirty="0"/>
              <a:t> </a:t>
            </a:r>
            <a:r>
              <a:rPr lang="en-US" altLang="nl-NL" dirty="0" err="1"/>
              <a:t>te</a:t>
            </a:r>
            <a:r>
              <a:rPr lang="en-US" altLang="nl-NL" dirty="0"/>
              <a:t> </a:t>
            </a:r>
            <a:r>
              <a:rPr lang="en-US" altLang="nl-NL" dirty="0" err="1"/>
              <a:t>bewerken</a:t>
            </a:r>
            <a:endParaRPr lang="en-US" altLang="nl-NL" dirty="0"/>
          </a:p>
          <a:p>
            <a:pPr lvl="1"/>
            <a:r>
              <a:rPr lang="en-US" altLang="nl-NL" dirty="0" err="1"/>
              <a:t>Tweede</a:t>
            </a:r>
            <a:r>
              <a:rPr lang="en-US" altLang="nl-NL" dirty="0"/>
              <a:t> </a:t>
            </a:r>
            <a:r>
              <a:rPr lang="en-US" altLang="nl-NL" dirty="0" err="1"/>
              <a:t>niveau</a:t>
            </a:r>
            <a:endParaRPr lang="en-US" altLang="nl-NL" dirty="0"/>
          </a:p>
          <a:p>
            <a:pPr lvl="2"/>
            <a:r>
              <a:rPr lang="en-US" altLang="nl-NL" dirty="0" err="1"/>
              <a:t>Derde</a:t>
            </a:r>
            <a:r>
              <a:rPr lang="en-US" altLang="nl-NL" dirty="0"/>
              <a:t> </a:t>
            </a:r>
            <a:r>
              <a:rPr lang="en-US" altLang="nl-NL" dirty="0" err="1"/>
              <a:t>niveau</a:t>
            </a:r>
            <a:endParaRPr lang="en-US" altLang="nl-NL" dirty="0"/>
          </a:p>
          <a:p>
            <a:pPr lvl="3"/>
            <a:r>
              <a:rPr lang="en-US" altLang="nl-NL" dirty="0" err="1"/>
              <a:t>Vierde</a:t>
            </a:r>
            <a:r>
              <a:rPr lang="en-US" altLang="nl-NL" dirty="0"/>
              <a:t> </a:t>
            </a:r>
            <a:r>
              <a:rPr lang="en-US" altLang="nl-NL" dirty="0" err="1"/>
              <a:t>niveau</a:t>
            </a:r>
            <a:endParaRPr lang="en-US" altLang="nl-NL" dirty="0"/>
          </a:p>
          <a:p>
            <a:pPr lvl="4"/>
            <a:r>
              <a:rPr lang="en-US" altLang="nl-NL" dirty="0" err="1"/>
              <a:t>Vijfde</a:t>
            </a:r>
            <a:r>
              <a:rPr lang="en-US" altLang="nl-NL" dirty="0"/>
              <a:t> </a:t>
            </a:r>
            <a:r>
              <a:rPr lang="en-US" altLang="nl-NL" dirty="0" err="1"/>
              <a:t>niveau</a:t>
            </a:r>
            <a:endParaRPr lang="en-US" altLang="nl-NL" dirty="0"/>
          </a:p>
        </p:txBody>
      </p:sp>
      <p:pic>
        <p:nvPicPr>
          <p:cNvPr id="1032" name="Picture 16" descr="BP_payof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 y="6248400"/>
            <a:ext cx="42370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ep 2"/>
          <p:cNvGrpSpPr/>
          <p:nvPr/>
        </p:nvGrpSpPr>
        <p:grpSpPr>
          <a:xfrm>
            <a:off x="533404" y="6248400"/>
            <a:ext cx="3825949" cy="304800"/>
            <a:chOff x="533400" y="6248400"/>
            <a:chExt cx="3825949" cy="304800"/>
          </a:xfrm>
        </p:grpSpPr>
        <p:sp>
          <p:nvSpPr>
            <p:cNvPr id="2" name="Rechthoek 1"/>
            <p:cNvSpPr/>
            <p:nvPr userDrawn="1"/>
          </p:nvSpPr>
          <p:spPr bwMode="auto">
            <a:xfrm>
              <a:off x="533400" y="6248400"/>
              <a:ext cx="3825949"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Arial" charset="0"/>
              </a:endParaRPr>
            </a:p>
          </p:txBody>
        </p:sp>
        <p:pic>
          <p:nvPicPr>
            <p:cNvPr id="11" name="Afbeelding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33400" y="6317723"/>
              <a:ext cx="2676618" cy="213004"/>
            </a:xfrm>
            <a:prstGeom prst="rect">
              <a:avLst/>
            </a:prstGeom>
          </p:spPr>
        </p:pic>
      </p:grpSp>
      <p:pic>
        <p:nvPicPr>
          <p:cNvPr id="4" name="Afbeelding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98869" y="5958000"/>
            <a:ext cx="945131" cy="900000"/>
          </a:xfrm>
          <a:prstGeom prst="rect">
            <a:avLst/>
          </a:prstGeom>
        </p:spPr>
      </p:pic>
    </p:spTree>
    <p:extLst>
      <p:ext uri="{BB962C8B-B14F-4D97-AF65-F5344CB8AC3E}">
        <p14:creationId xmlns:p14="http://schemas.microsoft.com/office/powerpoint/2010/main" val="401358009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Lst>
  <p:txStyles>
    <p:titleStyle>
      <a:lvl1pPr algn="l" rtl="0" eaLnBrk="1" fontAlgn="base" hangingPunct="1">
        <a:spcBef>
          <a:spcPct val="0"/>
        </a:spcBef>
        <a:spcAft>
          <a:spcPct val="0"/>
        </a:spcAft>
        <a:defRPr sz="2800" b="1" baseline="0">
          <a:solidFill>
            <a:srgbClr val="FF0000"/>
          </a:solidFill>
          <a:latin typeface="+mj-lt"/>
          <a:ea typeface="+mj-ea"/>
          <a:cs typeface="+mj-cs"/>
        </a:defRPr>
      </a:lvl1pPr>
      <a:lvl2pPr algn="l" rtl="0" eaLnBrk="1" fontAlgn="base" hangingPunct="1">
        <a:spcBef>
          <a:spcPct val="0"/>
        </a:spcBef>
        <a:spcAft>
          <a:spcPct val="0"/>
        </a:spcAft>
        <a:defRPr sz="2800" b="1">
          <a:solidFill>
            <a:srgbClr val="FF0000"/>
          </a:solidFill>
          <a:latin typeface="Arial" charset="0"/>
          <a:ea typeface="ＭＳ Ｐゴシック" pitchFamily="68" charset="-128"/>
        </a:defRPr>
      </a:lvl2pPr>
      <a:lvl3pPr algn="l" rtl="0" eaLnBrk="1" fontAlgn="base" hangingPunct="1">
        <a:spcBef>
          <a:spcPct val="0"/>
        </a:spcBef>
        <a:spcAft>
          <a:spcPct val="0"/>
        </a:spcAft>
        <a:defRPr sz="2800" b="1">
          <a:solidFill>
            <a:srgbClr val="FF0000"/>
          </a:solidFill>
          <a:latin typeface="Arial" charset="0"/>
          <a:ea typeface="ＭＳ Ｐゴシック" pitchFamily="68" charset="-128"/>
        </a:defRPr>
      </a:lvl3pPr>
      <a:lvl4pPr algn="l" rtl="0" eaLnBrk="1" fontAlgn="base" hangingPunct="1">
        <a:spcBef>
          <a:spcPct val="0"/>
        </a:spcBef>
        <a:spcAft>
          <a:spcPct val="0"/>
        </a:spcAft>
        <a:defRPr sz="2800" b="1">
          <a:solidFill>
            <a:srgbClr val="FF0000"/>
          </a:solidFill>
          <a:latin typeface="Arial" charset="0"/>
          <a:ea typeface="ＭＳ Ｐゴシック" pitchFamily="68" charset="-128"/>
        </a:defRPr>
      </a:lvl4pPr>
      <a:lvl5pPr algn="l" rtl="0" eaLnBrk="1" fontAlgn="base" hangingPunct="1">
        <a:spcBef>
          <a:spcPct val="0"/>
        </a:spcBef>
        <a:spcAft>
          <a:spcPct val="0"/>
        </a:spcAft>
        <a:defRPr sz="2800" b="1">
          <a:solidFill>
            <a:srgbClr val="FF0000"/>
          </a:solidFill>
          <a:latin typeface="Arial" charset="0"/>
          <a:ea typeface="ＭＳ Ｐゴシック" pitchFamily="68" charset="-128"/>
        </a:defRPr>
      </a:lvl5pPr>
      <a:lvl6pPr marL="457200" algn="l" rtl="0" eaLnBrk="1" fontAlgn="base" hangingPunct="1">
        <a:spcBef>
          <a:spcPct val="0"/>
        </a:spcBef>
        <a:spcAft>
          <a:spcPct val="0"/>
        </a:spcAft>
        <a:defRPr sz="4400">
          <a:solidFill>
            <a:schemeClr val="tx2"/>
          </a:solidFill>
          <a:latin typeface="Arial" charset="0"/>
          <a:ea typeface="ＭＳ Ｐゴシック" pitchFamily="68" charset="-128"/>
        </a:defRPr>
      </a:lvl6pPr>
      <a:lvl7pPr marL="914400" algn="l" rtl="0" eaLnBrk="1" fontAlgn="base" hangingPunct="1">
        <a:spcBef>
          <a:spcPct val="0"/>
        </a:spcBef>
        <a:spcAft>
          <a:spcPct val="0"/>
        </a:spcAft>
        <a:defRPr sz="4400">
          <a:solidFill>
            <a:schemeClr val="tx2"/>
          </a:solidFill>
          <a:latin typeface="Arial" charset="0"/>
          <a:ea typeface="ＭＳ Ｐゴシック" pitchFamily="68" charset="-128"/>
        </a:defRPr>
      </a:lvl7pPr>
      <a:lvl8pPr marL="1371600" algn="l" rtl="0" eaLnBrk="1" fontAlgn="base" hangingPunct="1">
        <a:spcBef>
          <a:spcPct val="0"/>
        </a:spcBef>
        <a:spcAft>
          <a:spcPct val="0"/>
        </a:spcAft>
        <a:defRPr sz="4400">
          <a:solidFill>
            <a:schemeClr val="tx2"/>
          </a:solidFill>
          <a:latin typeface="Arial" charset="0"/>
          <a:ea typeface="ＭＳ Ｐゴシック" pitchFamily="68" charset="-128"/>
        </a:defRPr>
      </a:lvl8pPr>
      <a:lvl9pPr marL="1828800" algn="l" rtl="0" eaLnBrk="1" fontAlgn="base" hangingPunct="1">
        <a:spcBef>
          <a:spcPct val="0"/>
        </a:spcBef>
        <a:spcAft>
          <a:spcPct val="0"/>
        </a:spcAft>
        <a:defRPr sz="4400">
          <a:solidFill>
            <a:schemeClr val="tx2"/>
          </a:solidFill>
          <a:latin typeface="Arial" charset="0"/>
          <a:ea typeface="ＭＳ Ｐゴシック" pitchFamily="68" charset="-128"/>
        </a:defRPr>
      </a:lvl9pPr>
    </p:titleStyle>
    <p:bodyStyle>
      <a:lvl1pPr marL="342900" indent="-342900" algn="l" rtl="0" eaLnBrk="1" fontAlgn="base" hangingPunct="1">
        <a:spcBef>
          <a:spcPct val="0"/>
        </a:spcBef>
        <a:spcAft>
          <a:spcPts val="500"/>
        </a:spcAft>
        <a:buChar char="•"/>
        <a:defRPr sz="2400">
          <a:solidFill>
            <a:schemeClr val="tx1"/>
          </a:solidFill>
          <a:latin typeface="KievitOT-Book" pitchFamily="34" charset="0"/>
          <a:ea typeface="+mn-ea"/>
          <a:cs typeface="+mn-cs"/>
        </a:defRPr>
      </a:lvl1pPr>
      <a:lvl2pPr marL="631825" indent="-268288" algn="l" rtl="0" eaLnBrk="1" fontAlgn="base" hangingPunct="1">
        <a:spcBef>
          <a:spcPct val="0"/>
        </a:spcBef>
        <a:spcAft>
          <a:spcPts val="500"/>
        </a:spcAft>
        <a:buFont typeface="Arial" charset="0"/>
        <a:buChar char="-"/>
        <a:defRPr sz="2200">
          <a:solidFill>
            <a:schemeClr val="tx1"/>
          </a:solidFill>
          <a:latin typeface="KievitOT-Book" pitchFamily="34" charset="0"/>
          <a:ea typeface="+mn-ea"/>
        </a:defRPr>
      </a:lvl2pPr>
      <a:lvl3pPr marL="901700" indent="-269875" algn="l" rtl="0" eaLnBrk="1" fontAlgn="base" hangingPunct="1">
        <a:spcBef>
          <a:spcPct val="0"/>
        </a:spcBef>
        <a:spcAft>
          <a:spcPts val="500"/>
        </a:spcAft>
        <a:buChar char="•"/>
        <a:defRPr sz="2000">
          <a:solidFill>
            <a:schemeClr val="tx1"/>
          </a:solidFill>
          <a:latin typeface="KievitOT-Book" pitchFamily="34" charset="0"/>
          <a:ea typeface="+mn-ea"/>
        </a:defRPr>
      </a:lvl3pPr>
      <a:lvl4pPr marL="1169988" indent="-268288" algn="l" rtl="0" eaLnBrk="1" fontAlgn="base" hangingPunct="1">
        <a:spcBef>
          <a:spcPct val="0"/>
        </a:spcBef>
        <a:spcAft>
          <a:spcPts val="500"/>
        </a:spcAft>
        <a:buFont typeface="Arial" charset="0"/>
        <a:buChar char="-"/>
        <a:defRPr>
          <a:solidFill>
            <a:schemeClr val="tx1"/>
          </a:solidFill>
          <a:latin typeface="KievitOT-Book" pitchFamily="34" charset="0"/>
          <a:ea typeface="+mn-ea"/>
        </a:defRPr>
      </a:lvl4pPr>
      <a:lvl5pPr marL="1519238" indent="-349250" algn="l" rtl="0" eaLnBrk="1" fontAlgn="base" hangingPunct="1">
        <a:spcBef>
          <a:spcPct val="0"/>
        </a:spcBef>
        <a:spcAft>
          <a:spcPts val="500"/>
        </a:spcAft>
        <a:buChar char="»"/>
        <a:defRPr sz="1600">
          <a:solidFill>
            <a:schemeClr val="tx1"/>
          </a:solidFill>
          <a:latin typeface="KievitOT-Book" pitchFamily="34" charset="0"/>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cbs.nl/nl-nl/nieuws/2017/40/industrie-zuid-nederland-groter-dan-in-westen"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13"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0"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71" name="Rectangle 70">
            <a:extLst>
              <a:ext uri="{FF2B5EF4-FFF2-40B4-BE49-F238E27FC236}">
                <a16:creationId xmlns="" xmlns:a16="http://schemas.microsoft.com/office/drawing/2014/main" id="{81B1BC20-CC70-4C30-B9BE-C23E121CA60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 xmlns:a16="http://schemas.microsoft.com/office/drawing/2014/main" id="{BED7CCD5-D3A4-4162-9CC4-03DF5AB89D0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 y="-3747"/>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 xmlns:a16="http://schemas.microsoft.com/office/drawing/2014/main" id="{D5E95061-A9DC-4C67-BCAF-F560690997E8}"/>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6" name="Rectangle 5">
              <a:extLst>
                <a:ext uri="{FF2B5EF4-FFF2-40B4-BE49-F238E27FC236}">
                  <a16:creationId xmlns="" xmlns:a16="http://schemas.microsoft.com/office/drawing/2014/main" id="{92D4D96C-8395-4198-90A3-2363570D4D39}"/>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7" name="Freeform 6">
              <a:extLst>
                <a:ext uri="{FF2B5EF4-FFF2-40B4-BE49-F238E27FC236}">
                  <a16:creationId xmlns="" xmlns:a16="http://schemas.microsoft.com/office/drawing/2014/main" id="{EF229BAE-A3AA-4095-A3F8-65181A713033}"/>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7">
              <a:extLst>
                <a:ext uri="{FF2B5EF4-FFF2-40B4-BE49-F238E27FC236}">
                  <a16:creationId xmlns="" xmlns:a16="http://schemas.microsoft.com/office/drawing/2014/main" id="{C71621C3-B057-4E50-808A-EF718590D2C4}"/>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Rectangle 8">
              <a:extLst>
                <a:ext uri="{FF2B5EF4-FFF2-40B4-BE49-F238E27FC236}">
                  <a16:creationId xmlns="" xmlns:a16="http://schemas.microsoft.com/office/drawing/2014/main" id="{37D3BCDA-C38C-4B10-A653-0210E8597876}"/>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80" name="Freeform 9">
              <a:extLst>
                <a:ext uri="{FF2B5EF4-FFF2-40B4-BE49-F238E27FC236}">
                  <a16:creationId xmlns="" xmlns:a16="http://schemas.microsoft.com/office/drawing/2014/main" id="{CE4DC5B4-793A-4E8B-A3F7-53EB548F4522}"/>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0">
              <a:extLst>
                <a:ext uri="{FF2B5EF4-FFF2-40B4-BE49-F238E27FC236}">
                  <a16:creationId xmlns="" xmlns:a16="http://schemas.microsoft.com/office/drawing/2014/main" id="{2664DA82-4469-42CC-93F4-662128EC65A3}"/>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11">
              <a:extLst>
                <a:ext uri="{FF2B5EF4-FFF2-40B4-BE49-F238E27FC236}">
                  <a16:creationId xmlns="" xmlns:a16="http://schemas.microsoft.com/office/drawing/2014/main" id="{ED439A82-9407-4694-886D-7447BDFFD93B}"/>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12">
              <a:extLst>
                <a:ext uri="{FF2B5EF4-FFF2-40B4-BE49-F238E27FC236}">
                  <a16:creationId xmlns="" xmlns:a16="http://schemas.microsoft.com/office/drawing/2014/main" id="{C35292A7-2459-4132-8FE8-54BF071CCE22}"/>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13">
              <a:extLst>
                <a:ext uri="{FF2B5EF4-FFF2-40B4-BE49-F238E27FC236}">
                  <a16:creationId xmlns="" xmlns:a16="http://schemas.microsoft.com/office/drawing/2014/main" id="{8A55D4A9-1B6E-409D-BF10-201C8A8292BE}"/>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14">
              <a:extLst>
                <a:ext uri="{FF2B5EF4-FFF2-40B4-BE49-F238E27FC236}">
                  <a16:creationId xmlns="" xmlns:a16="http://schemas.microsoft.com/office/drawing/2014/main" id="{FDA8F85E-07E7-45C0-A165-6DB771A53D4C}"/>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15">
              <a:extLst>
                <a:ext uri="{FF2B5EF4-FFF2-40B4-BE49-F238E27FC236}">
                  <a16:creationId xmlns="" xmlns:a16="http://schemas.microsoft.com/office/drawing/2014/main" id="{09508E73-6AA1-460C-97B9-8EF00855A567}"/>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16">
              <a:extLst>
                <a:ext uri="{FF2B5EF4-FFF2-40B4-BE49-F238E27FC236}">
                  <a16:creationId xmlns="" xmlns:a16="http://schemas.microsoft.com/office/drawing/2014/main" id="{5913AD99-4A77-44C3-ACDF-8410765B76CB}"/>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17">
              <a:extLst>
                <a:ext uri="{FF2B5EF4-FFF2-40B4-BE49-F238E27FC236}">
                  <a16:creationId xmlns="" xmlns:a16="http://schemas.microsoft.com/office/drawing/2014/main" id="{413BDF5F-2CC6-47A3-B422-38D6E292DCB3}"/>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18">
              <a:extLst>
                <a:ext uri="{FF2B5EF4-FFF2-40B4-BE49-F238E27FC236}">
                  <a16:creationId xmlns="" xmlns:a16="http://schemas.microsoft.com/office/drawing/2014/main" id="{6F69599A-544F-4B1D-91C3-762B09CF78F7}"/>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19">
              <a:extLst>
                <a:ext uri="{FF2B5EF4-FFF2-40B4-BE49-F238E27FC236}">
                  <a16:creationId xmlns="" xmlns:a16="http://schemas.microsoft.com/office/drawing/2014/main" id="{DFAE31B2-DF2A-4FD2-B98E-3657F825C96D}"/>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0">
              <a:extLst>
                <a:ext uri="{FF2B5EF4-FFF2-40B4-BE49-F238E27FC236}">
                  <a16:creationId xmlns="" xmlns:a16="http://schemas.microsoft.com/office/drawing/2014/main" id="{9D7B120D-680C-4AC9-A263-A7DE0F5F1F7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21">
              <a:extLst>
                <a:ext uri="{FF2B5EF4-FFF2-40B4-BE49-F238E27FC236}">
                  <a16:creationId xmlns="" xmlns:a16="http://schemas.microsoft.com/office/drawing/2014/main" id="{DC8A9F99-D409-4E13-8D58-6A34BE714D2F}"/>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22">
              <a:extLst>
                <a:ext uri="{FF2B5EF4-FFF2-40B4-BE49-F238E27FC236}">
                  <a16:creationId xmlns="" xmlns:a16="http://schemas.microsoft.com/office/drawing/2014/main" id="{EB955E41-680C-44AA-B602-C1A69E951E2B}"/>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23">
              <a:extLst>
                <a:ext uri="{FF2B5EF4-FFF2-40B4-BE49-F238E27FC236}">
                  <a16:creationId xmlns="" xmlns:a16="http://schemas.microsoft.com/office/drawing/2014/main" id="{332ED336-B831-4A24-9181-CC63707A4E13}"/>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Freeform 24">
              <a:extLst>
                <a:ext uri="{FF2B5EF4-FFF2-40B4-BE49-F238E27FC236}">
                  <a16:creationId xmlns="" xmlns:a16="http://schemas.microsoft.com/office/drawing/2014/main" id="{1A8B6B8C-5265-4AD1-9A67-B3CFFF4A9C3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6" name="Freeform 25">
              <a:extLst>
                <a:ext uri="{FF2B5EF4-FFF2-40B4-BE49-F238E27FC236}">
                  <a16:creationId xmlns="" xmlns:a16="http://schemas.microsoft.com/office/drawing/2014/main" id="{9E8ED6FD-8796-48CB-98ED-0E729E16BF0E}"/>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26">
              <a:extLst>
                <a:ext uri="{FF2B5EF4-FFF2-40B4-BE49-F238E27FC236}">
                  <a16:creationId xmlns="" xmlns:a16="http://schemas.microsoft.com/office/drawing/2014/main" id="{DE668E67-2522-4B6B-A8BF-C3CD36F891D8}"/>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27">
              <a:extLst>
                <a:ext uri="{FF2B5EF4-FFF2-40B4-BE49-F238E27FC236}">
                  <a16:creationId xmlns="" xmlns:a16="http://schemas.microsoft.com/office/drawing/2014/main" id="{B2474CAA-635F-43E4-AFFF-B24637DC6FCB}"/>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28">
              <a:extLst>
                <a:ext uri="{FF2B5EF4-FFF2-40B4-BE49-F238E27FC236}">
                  <a16:creationId xmlns="" xmlns:a16="http://schemas.microsoft.com/office/drawing/2014/main" id="{1C1B778D-83CB-443C-B463-7EE26603E1DC}"/>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29">
              <a:extLst>
                <a:ext uri="{FF2B5EF4-FFF2-40B4-BE49-F238E27FC236}">
                  <a16:creationId xmlns="" xmlns:a16="http://schemas.microsoft.com/office/drawing/2014/main" id="{654DEAB4-B194-4182-A7BE-E247F19AAE49}"/>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0">
              <a:extLst>
                <a:ext uri="{FF2B5EF4-FFF2-40B4-BE49-F238E27FC236}">
                  <a16:creationId xmlns="" xmlns:a16="http://schemas.microsoft.com/office/drawing/2014/main" id="{D8E3CE4C-0C48-485B-8EA0-B036FCC33338}"/>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31">
              <a:extLst>
                <a:ext uri="{FF2B5EF4-FFF2-40B4-BE49-F238E27FC236}">
                  <a16:creationId xmlns="" xmlns:a16="http://schemas.microsoft.com/office/drawing/2014/main" id="{7958BBBD-B721-4DA1-8764-D8188EB70671}"/>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32">
              <a:extLst>
                <a:ext uri="{FF2B5EF4-FFF2-40B4-BE49-F238E27FC236}">
                  <a16:creationId xmlns="" xmlns:a16="http://schemas.microsoft.com/office/drawing/2014/main" id="{23180B75-7F19-41E5-A4C3-9096FF7D19E9}"/>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Rectangle 33">
              <a:extLst>
                <a:ext uri="{FF2B5EF4-FFF2-40B4-BE49-F238E27FC236}">
                  <a16:creationId xmlns="" xmlns:a16="http://schemas.microsoft.com/office/drawing/2014/main" id="{57F706CF-8096-494C-A6E1-5BE7F62306F6}"/>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5" name="Freeform 34">
              <a:extLst>
                <a:ext uri="{FF2B5EF4-FFF2-40B4-BE49-F238E27FC236}">
                  <a16:creationId xmlns="" xmlns:a16="http://schemas.microsoft.com/office/drawing/2014/main" id="{8B4065A5-6701-492B-BE7F-9E00FE6156DA}"/>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35">
              <a:extLst>
                <a:ext uri="{FF2B5EF4-FFF2-40B4-BE49-F238E27FC236}">
                  <a16:creationId xmlns="" xmlns:a16="http://schemas.microsoft.com/office/drawing/2014/main" id="{66E06571-DDD0-47CB-97CF-FF8432467344}"/>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Freeform 36">
              <a:extLst>
                <a:ext uri="{FF2B5EF4-FFF2-40B4-BE49-F238E27FC236}">
                  <a16:creationId xmlns="" xmlns:a16="http://schemas.microsoft.com/office/drawing/2014/main" id="{50F0D75F-DE36-46A5-8FEB-00CF9D01A557}"/>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8" name="Freeform 37">
              <a:extLst>
                <a:ext uri="{FF2B5EF4-FFF2-40B4-BE49-F238E27FC236}">
                  <a16:creationId xmlns="" xmlns:a16="http://schemas.microsoft.com/office/drawing/2014/main" id="{C7AF11B9-2298-41D7-9878-99E19E8274F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38">
              <a:extLst>
                <a:ext uri="{FF2B5EF4-FFF2-40B4-BE49-F238E27FC236}">
                  <a16:creationId xmlns="" xmlns:a16="http://schemas.microsoft.com/office/drawing/2014/main" id="{7B43B683-4229-4623-A504-56FE6CCB55AB}"/>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39">
              <a:extLst>
                <a:ext uri="{FF2B5EF4-FFF2-40B4-BE49-F238E27FC236}">
                  <a16:creationId xmlns="" xmlns:a16="http://schemas.microsoft.com/office/drawing/2014/main" id="{7B4CC276-9BB9-4394-A369-F7DB2BD8E8BB}"/>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0">
              <a:extLst>
                <a:ext uri="{FF2B5EF4-FFF2-40B4-BE49-F238E27FC236}">
                  <a16:creationId xmlns="" xmlns:a16="http://schemas.microsoft.com/office/drawing/2014/main" id="{98010162-18EE-455C-AABD-0B715C2BBFD5}"/>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41">
              <a:extLst>
                <a:ext uri="{FF2B5EF4-FFF2-40B4-BE49-F238E27FC236}">
                  <a16:creationId xmlns="" xmlns:a16="http://schemas.microsoft.com/office/drawing/2014/main" id="{5950D288-22B2-4286-B4FB-D6665C103E77}"/>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42">
              <a:extLst>
                <a:ext uri="{FF2B5EF4-FFF2-40B4-BE49-F238E27FC236}">
                  <a16:creationId xmlns="" xmlns:a16="http://schemas.microsoft.com/office/drawing/2014/main" id="{E0A686CA-B0EF-4B0C-B69B-E715EA3E54E7}"/>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43">
              <a:extLst>
                <a:ext uri="{FF2B5EF4-FFF2-40B4-BE49-F238E27FC236}">
                  <a16:creationId xmlns="" xmlns:a16="http://schemas.microsoft.com/office/drawing/2014/main" id="{75D61EE6-C405-433B-AEC8-6241D5472074}"/>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44">
              <a:extLst>
                <a:ext uri="{FF2B5EF4-FFF2-40B4-BE49-F238E27FC236}">
                  <a16:creationId xmlns="" xmlns:a16="http://schemas.microsoft.com/office/drawing/2014/main" id="{4C718553-7221-4BFF-AFEE-64E166C6A82D}"/>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Rectangle 45">
              <a:extLst>
                <a:ext uri="{FF2B5EF4-FFF2-40B4-BE49-F238E27FC236}">
                  <a16:creationId xmlns="" xmlns:a16="http://schemas.microsoft.com/office/drawing/2014/main" id="{9F00A845-A7BB-4253-8C15-0FF3D05980ED}"/>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17" name="Freeform 46">
              <a:extLst>
                <a:ext uri="{FF2B5EF4-FFF2-40B4-BE49-F238E27FC236}">
                  <a16:creationId xmlns="" xmlns:a16="http://schemas.microsoft.com/office/drawing/2014/main" id="{53476DBF-E7E4-46E9-AAF2-8810E14EEC7C}"/>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47">
              <a:extLst>
                <a:ext uri="{FF2B5EF4-FFF2-40B4-BE49-F238E27FC236}">
                  <a16:creationId xmlns="" xmlns:a16="http://schemas.microsoft.com/office/drawing/2014/main" id="{4F608C86-9940-444C-B200-155DF4E02B67}"/>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48">
              <a:extLst>
                <a:ext uri="{FF2B5EF4-FFF2-40B4-BE49-F238E27FC236}">
                  <a16:creationId xmlns="" xmlns:a16="http://schemas.microsoft.com/office/drawing/2014/main" id="{BB49A08B-2E6F-4B8C-8F61-6869B069BA97}"/>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49">
              <a:extLst>
                <a:ext uri="{FF2B5EF4-FFF2-40B4-BE49-F238E27FC236}">
                  <a16:creationId xmlns="" xmlns:a16="http://schemas.microsoft.com/office/drawing/2014/main" id="{03A08195-C526-497F-89D0-566E91704B60}"/>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1" name="Freeform 50">
              <a:extLst>
                <a:ext uri="{FF2B5EF4-FFF2-40B4-BE49-F238E27FC236}">
                  <a16:creationId xmlns="" xmlns:a16="http://schemas.microsoft.com/office/drawing/2014/main" id="{235FDAAF-2063-40C9-BE1C-7E116C8A305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2" name="Freeform 51">
              <a:extLst>
                <a:ext uri="{FF2B5EF4-FFF2-40B4-BE49-F238E27FC236}">
                  <a16:creationId xmlns="" xmlns:a16="http://schemas.microsoft.com/office/drawing/2014/main" id="{2EAF15FA-570E-412B-992B-CAAB8338448D}"/>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3" name="Freeform 52">
              <a:extLst>
                <a:ext uri="{FF2B5EF4-FFF2-40B4-BE49-F238E27FC236}">
                  <a16:creationId xmlns="" xmlns:a16="http://schemas.microsoft.com/office/drawing/2014/main" id="{91FCA14D-FA3E-44C1-B8CB-8C8B7304862B}"/>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4" name="Freeform 53">
              <a:extLst>
                <a:ext uri="{FF2B5EF4-FFF2-40B4-BE49-F238E27FC236}">
                  <a16:creationId xmlns="" xmlns:a16="http://schemas.microsoft.com/office/drawing/2014/main" id="{A889215B-3708-4985-A1D7-42A99B3575CC}"/>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5" name="Freeform 54">
              <a:extLst>
                <a:ext uri="{FF2B5EF4-FFF2-40B4-BE49-F238E27FC236}">
                  <a16:creationId xmlns="" xmlns:a16="http://schemas.microsoft.com/office/drawing/2014/main" id="{5C58C66E-AFD4-4A37-9646-FF8A511A6C14}"/>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6" name="Freeform 55">
              <a:extLst>
                <a:ext uri="{FF2B5EF4-FFF2-40B4-BE49-F238E27FC236}">
                  <a16:creationId xmlns="" xmlns:a16="http://schemas.microsoft.com/office/drawing/2014/main" id="{F99DC7ED-E983-4ACA-B702-727C2A59399D}"/>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7" name="Freeform 56">
              <a:extLst>
                <a:ext uri="{FF2B5EF4-FFF2-40B4-BE49-F238E27FC236}">
                  <a16:creationId xmlns="" xmlns:a16="http://schemas.microsoft.com/office/drawing/2014/main" id="{918FC910-5BDA-49AE-95A5-774012D2D606}"/>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8" name="Freeform 57">
              <a:extLst>
                <a:ext uri="{FF2B5EF4-FFF2-40B4-BE49-F238E27FC236}">
                  <a16:creationId xmlns="" xmlns:a16="http://schemas.microsoft.com/office/drawing/2014/main" id="{AA1E286C-EECB-46DC-9505-501CCDD8B861}"/>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9" name="Freeform 58">
              <a:extLst>
                <a:ext uri="{FF2B5EF4-FFF2-40B4-BE49-F238E27FC236}">
                  <a16:creationId xmlns="" xmlns:a16="http://schemas.microsoft.com/office/drawing/2014/main" id="{A838D816-F9F3-4AB2-92C6-1F986D0BC03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useBgFill="1">
        <p:nvSpPr>
          <p:cNvPr id="131" name="Round Diagonal Corner Rectangle 6">
            <a:extLst>
              <a:ext uri="{FF2B5EF4-FFF2-40B4-BE49-F238E27FC236}">
                <a16:creationId xmlns="" xmlns:a16="http://schemas.microsoft.com/office/drawing/2014/main" id="{4683B8BC-85C4-41F2-9CD3-B074823B6BBD}"/>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00230" y="639965"/>
            <a:ext cx="8159993" cy="3598548"/>
          </a:xfrm>
          <a:prstGeom prst="round2DiagRect">
            <a:avLst>
              <a:gd name="adj1" fmla="val 9529"/>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 xmlns:a16="http://schemas.microsoft.com/office/drawing/2014/main" id="{F3E2930D-DB3E-40D6-BE49-CEF789CACE27}"/>
              </a:ext>
            </a:extLst>
          </p:cNvPr>
          <p:cNvPicPr>
            <a:picLocks noChangeAspect="1"/>
          </p:cNvPicPr>
          <p:nvPr/>
        </p:nvPicPr>
        <p:blipFill>
          <a:blip r:embed="rId3"/>
          <a:stretch>
            <a:fillRect/>
          </a:stretch>
        </p:blipFill>
        <p:spPr>
          <a:xfrm>
            <a:off x="1218088" y="951493"/>
            <a:ext cx="6724277" cy="2975493"/>
          </a:xfrm>
          <a:prstGeom prst="rect">
            <a:avLst/>
          </a:prstGeom>
        </p:spPr>
      </p:pic>
      <p:sp>
        <p:nvSpPr>
          <p:cNvPr id="5" name="Titel 4">
            <a:extLst>
              <a:ext uri="{FF2B5EF4-FFF2-40B4-BE49-F238E27FC236}">
                <a16:creationId xmlns="" xmlns:a16="http://schemas.microsoft.com/office/drawing/2014/main" id="{A6D3ECE7-A05A-4FAC-BBE4-C793CFCB9FDC}"/>
              </a:ext>
            </a:extLst>
          </p:cNvPr>
          <p:cNvSpPr>
            <a:spLocks noGrp="1"/>
          </p:cNvSpPr>
          <p:nvPr>
            <p:ph type="title"/>
          </p:nvPr>
        </p:nvSpPr>
        <p:spPr>
          <a:xfrm>
            <a:off x="1212924" y="4539573"/>
            <a:ext cx="6718151" cy="1182838"/>
          </a:xfrm>
        </p:spPr>
        <p:txBody>
          <a:bodyPr vert="horz" lIns="91440" tIns="45720" rIns="91440" bIns="45720" rtlCol="0" anchor="b">
            <a:normAutofit/>
          </a:bodyPr>
          <a:lstStyle/>
          <a:p>
            <a:pPr algn="ctr"/>
            <a:r>
              <a:rPr lang="en-US" sz="3700" dirty="0">
                <a:solidFill>
                  <a:srgbClr val="FFFFFF"/>
                </a:solidFill>
              </a:rPr>
              <a:t>Het </a:t>
            </a:r>
            <a:r>
              <a:rPr lang="en-US" sz="3700" dirty="0" err="1">
                <a:solidFill>
                  <a:srgbClr val="FFFFFF"/>
                </a:solidFill>
              </a:rPr>
              <a:t>opleidingsproces</a:t>
            </a:r>
            <a:r>
              <a:rPr lang="en-US" sz="3700" dirty="0">
                <a:solidFill>
                  <a:srgbClr val="FFFFFF"/>
                </a:solidFill>
              </a:rPr>
              <a:t> van </a:t>
            </a:r>
            <a:r>
              <a:rPr lang="en-US" sz="3700" dirty="0" err="1">
                <a:solidFill>
                  <a:srgbClr val="FFFFFF"/>
                </a:solidFill>
              </a:rPr>
              <a:t>werkenden</a:t>
            </a:r>
            <a:endParaRPr lang="en-US" sz="3700" dirty="0">
              <a:solidFill>
                <a:srgbClr val="FFFFFF"/>
              </a:solidFill>
            </a:endParaRPr>
          </a:p>
        </p:txBody>
      </p:sp>
      <p:sp>
        <p:nvSpPr>
          <p:cNvPr id="130" name="Titel 4">
            <a:extLst>
              <a:ext uri="{FF2B5EF4-FFF2-40B4-BE49-F238E27FC236}">
                <a16:creationId xmlns="" xmlns:a16="http://schemas.microsoft.com/office/drawing/2014/main" id="{2F326D38-1D5A-4B71-A211-7D78E1703EB4}"/>
              </a:ext>
            </a:extLst>
          </p:cNvPr>
          <p:cNvSpPr txBox="1">
            <a:spLocks/>
          </p:cNvSpPr>
          <p:nvPr/>
        </p:nvSpPr>
        <p:spPr>
          <a:xfrm>
            <a:off x="4860032" y="5973536"/>
            <a:ext cx="3871515" cy="28557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1600" dirty="0">
                <a:solidFill>
                  <a:srgbClr val="FFFFFF"/>
                </a:solidFill>
              </a:rPr>
              <a:t>Jos van Asten, 12-10-2017</a:t>
            </a:r>
          </a:p>
        </p:txBody>
      </p:sp>
    </p:spTree>
    <p:extLst>
      <p:ext uri="{BB962C8B-B14F-4D97-AF65-F5344CB8AC3E}">
        <p14:creationId xmlns:p14="http://schemas.microsoft.com/office/powerpoint/2010/main" val="20795303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err="1"/>
              <a:t>vaardigheiden</a:t>
            </a:r>
            <a:r>
              <a:rPr lang="nl-NL" sz="2800" dirty="0"/>
              <a:t> waaraan de meeste bedrijfsopleidingen besteed worden:</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4" name="Afbeelding 3">
            <a:extLst>
              <a:ext uri="{FF2B5EF4-FFF2-40B4-BE49-F238E27FC236}">
                <a16:creationId xmlns="" xmlns:a16="http://schemas.microsoft.com/office/drawing/2014/main" id="{F4D6A9CA-44D5-4C19-A7AA-79751A52AB00}"/>
              </a:ext>
            </a:extLst>
          </p:cNvPr>
          <p:cNvPicPr>
            <a:picLocks noChangeAspect="1"/>
          </p:cNvPicPr>
          <p:nvPr/>
        </p:nvPicPr>
        <p:blipFill>
          <a:blip r:embed="rId3"/>
          <a:stretch>
            <a:fillRect/>
          </a:stretch>
        </p:blipFill>
        <p:spPr>
          <a:xfrm>
            <a:off x="122472" y="2033588"/>
            <a:ext cx="8790798" cy="4379848"/>
          </a:xfrm>
          <a:prstGeom prst="rect">
            <a:avLst/>
          </a:prstGeom>
        </p:spPr>
      </p:pic>
    </p:spTree>
    <p:extLst>
      <p:ext uri="{BB962C8B-B14F-4D97-AF65-F5344CB8AC3E}">
        <p14:creationId xmlns:p14="http://schemas.microsoft.com/office/powerpoint/2010/main" val="3039519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Redenen voor deelname van werkenden aan lange en korte </a:t>
            </a:r>
            <a:r>
              <a:rPr lang="nl-NL" sz="2800" dirty="0" err="1"/>
              <a:t>werkgerelateerde</a:t>
            </a:r>
            <a:r>
              <a:rPr lang="nl-NL" sz="2800" dirty="0"/>
              <a:t> opleidingen:</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5" name="Afbeelding 4">
            <a:extLst>
              <a:ext uri="{FF2B5EF4-FFF2-40B4-BE49-F238E27FC236}">
                <a16:creationId xmlns="" xmlns:a16="http://schemas.microsoft.com/office/drawing/2014/main" id="{DC190D58-508C-45D7-A31D-0ED937E36CFC}"/>
              </a:ext>
            </a:extLst>
          </p:cNvPr>
          <p:cNvPicPr>
            <a:picLocks noChangeAspect="1"/>
          </p:cNvPicPr>
          <p:nvPr/>
        </p:nvPicPr>
        <p:blipFill>
          <a:blip r:embed="rId3"/>
          <a:stretch>
            <a:fillRect/>
          </a:stretch>
        </p:blipFill>
        <p:spPr>
          <a:xfrm>
            <a:off x="534903" y="1707556"/>
            <a:ext cx="8031009" cy="4713202"/>
          </a:xfrm>
          <a:prstGeom prst="rect">
            <a:avLst/>
          </a:prstGeom>
        </p:spPr>
      </p:pic>
      <p:sp>
        <p:nvSpPr>
          <p:cNvPr id="6" name="Ovaal 5">
            <a:extLst>
              <a:ext uri="{FF2B5EF4-FFF2-40B4-BE49-F238E27FC236}">
                <a16:creationId xmlns="" xmlns:a16="http://schemas.microsoft.com/office/drawing/2014/main" id="{68E68735-D010-42F4-AE05-1B266A6129F1}"/>
              </a:ext>
            </a:extLst>
          </p:cNvPr>
          <p:cNvSpPr/>
          <p:nvPr/>
        </p:nvSpPr>
        <p:spPr>
          <a:xfrm>
            <a:off x="1259632" y="3861048"/>
            <a:ext cx="6480720" cy="1080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20690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Resultaten van deelname door werkenden aan lange en korte </a:t>
            </a:r>
            <a:r>
              <a:rPr lang="nl-NL" sz="2800" dirty="0" err="1"/>
              <a:t>werkgerelateerde</a:t>
            </a:r>
            <a:r>
              <a:rPr lang="nl-NL" sz="2800" dirty="0"/>
              <a:t> opleidingen:</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4" name="Afbeelding 3">
            <a:extLst>
              <a:ext uri="{FF2B5EF4-FFF2-40B4-BE49-F238E27FC236}">
                <a16:creationId xmlns="" xmlns:a16="http://schemas.microsoft.com/office/drawing/2014/main" id="{4EF74E7C-0840-493B-8096-C13345682AD1}"/>
              </a:ext>
            </a:extLst>
          </p:cNvPr>
          <p:cNvPicPr>
            <a:picLocks noChangeAspect="1"/>
          </p:cNvPicPr>
          <p:nvPr/>
        </p:nvPicPr>
        <p:blipFill>
          <a:blip r:embed="rId3"/>
          <a:stretch>
            <a:fillRect/>
          </a:stretch>
        </p:blipFill>
        <p:spPr>
          <a:xfrm>
            <a:off x="588177" y="1780362"/>
            <a:ext cx="7738809" cy="4286288"/>
          </a:xfrm>
          <a:prstGeom prst="rect">
            <a:avLst/>
          </a:prstGeom>
        </p:spPr>
      </p:pic>
      <p:cxnSp>
        <p:nvCxnSpPr>
          <p:cNvPr id="7" name="Rechte verbindingslijn 6">
            <a:extLst>
              <a:ext uri="{FF2B5EF4-FFF2-40B4-BE49-F238E27FC236}">
                <a16:creationId xmlns="" xmlns:a16="http://schemas.microsoft.com/office/drawing/2014/main" id="{50B25A18-E81E-4F9B-8934-9E66372D795F}"/>
              </a:ext>
            </a:extLst>
          </p:cNvPr>
          <p:cNvCxnSpPr/>
          <p:nvPr/>
        </p:nvCxnSpPr>
        <p:spPr>
          <a:xfrm>
            <a:off x="613181" y="5945188"/>
            <a:ext cx="10064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74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1" name="Rectangle 111">
            <a:extLst>
              <a:ext uri="{FF2B5EF4-FFF2-40B4-BE49-F238E27FC236}">
                <a16:creationId xmlns="" xmlns:a16="http://schemas.microsoft.com/office/drawing/2014/main" id="{C6270675-9512-4978-8583-36659256EE23}"/>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7584" y="260648"/>
            <a:ext cx="7429499" cy="1478570"/>
          </a:xfrm>
        </p:spPr>
        <p:txBody>
          <a:bodyPr>
            <a:normAutofit/>
          </a:bodyPr>
          <a:lstStyle/>
          <a:p>
            <a:r>
              <a:rPr lang="nl-NL" sz="3300"/>
              <a:t>Conclusies, Feiten en Cijfers</a:t>
            </a:r>
            <a:br>
              <a:rPr lang="nl-NL" sz="3300"/>
            </a:br>
            <a:r>
              <a:rPr lang="nl-NL" sz="1800"/>
              <a:t>o.a. CBS Sociaal-economische trends 2016, Leven lang leren:</a:t>
            </a:r>
            <a:endParaRPr lang="nl-NL" sz="1800" dirty="0"/>
          </a:p>
        </p:txBody>
      </p:sp>
      <p:graphicFrame>
        <p:nvGraphicFramePr>
          <p:cNvPr id="212" name="Tijdelijke aanduiding voor inhoud 2"/>
          <p:cNvGraphicFramePr>
            <a:graphicFrameLocks noGrp="1"/>
          </p:cNvGraphicFramePr>
          <p:nvPr>
            <p:ph idx="1"/>
            <p:extLst>
              <p:ext uri="{D42A27DB-BD31-4B8C-83A1-F6EECF244321}">
                <p14:modId xmlns:p14="http://schemas.microsoft.com/office/powerpoint/2010/main" val="3792136083"/>
              </p:ext>
            </p:extLst>
          </p:nvPr>
        </p:nvGraphicFramePr>
        <p:xfrm>
          <a:off x="125760" y="1340768"/>
          <a:ext cx="889248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084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 xmlns:a16="http://schemas.microsoft.com/office/drawing/2014/main" id="{8E1DDAD8-1D10-4640-A034-BE90015E37B6}"/>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9144002" cy="6858001"/>
            <a:chOff x="0" y="-1"/>
            <a:chExt cx="12192003" cy="6858001"/>
          </a:xfrm>
        </p:grpSpPr>
        <p:sp useBgFill="1">
          <p:nvSpPr>
            <p:cNvPr id="111" name="Rectangle 110">
              <a:extLst>
                <a:ext uri="{FF2B5EF4-FFF2-40B4-BE49-F238E27FC236}">
                  <a16:creationId xmlns="" xmlns:a16="http://schemas.microsoft.com/office/drawing/2014/main" id="{52FE7688-721D-4A97-B007-BDE056094DAE}"/>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2">
              <a:extLst>
                <a:ext uri="{FF2B5EF4-FFF2-40B4-BE49-F238E27FC236}">
                  <a16:creationId xmlns="" xmlns:a16="http://schemas.microsoft.com/office/drawing/2014/main" id="{9E73A810-8571-4A9D-A3CB-336933AB4C0E}"/>
                </a:ext>
              </a:extLst>
            </p:cNvPr>
            <p:cNvPicPr>
              <a:picLocks noChangeAspect="1" noChangeArrowheads="1"/>
            </p:cNvPicPr>
            <p:nvPr>
              <p:extLst>
                <p:ext uri="{386F3935-93C4-4BCD-93E2-E3B085C9AB24}">
                  <p16:designElem xmlns=""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Afbeelding 5">
            <a:extLst>
              <a:ext uri="{FF2B5EF4-FFF2-40B4-BE49-F238E27FC236}">
                <a16:creationId xmlns="" xmlns:a16="http://schemas.microsoft.com/office/drawing/2014/main" id="{E1BCF05F-0AB6-4D29-912E-610C55F129EA}"/>
              </a:ext>
            </a:extLst>
          </p:cNvPr>
          <p:cNvPicPr>
            <a:picLocks noChangeAspect="1"/>
          </p:cNvPicPr>
          <p:nvPr/>
        </p:nvPicPr>
        <p:blipFill rotWithShape="1">
          <a:blip r:embed="rId3"/>
          <a:srcRect r="18372"/>
          <a:stretch/>
        </p:blipFill>
        <p:spPr>
          <a:xfrm>
            <a:off x="-4197" y="10"/>
            <a:ext cx="5668905" cy="6857990"/>
          </a:xfrm>
          <a:prstGeom prst="rect">
            <a:avLst/>
          </a:prstGeom>
        </p:spPr>
      </p:pic>
      <p:grpSp>
        <p:nvGrpSpPr>
          <p:cNvPr id="114" name="Group 113">
            <a:extLst>
              <a:ext uri="{FF2B5EF4-FFF2-40B4-BE49-F238E27FC236}">
                <a16:creationId xmlns="" xmlns:a16="http://schemas.microsoft.com/office/drawing/2014/main" id="{FD642FB6-2808-4BC5-AE0B-7302C24B78A5}"/>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solidFill>
            <a:schemeClr val="tx1">
              <a:alpha val="70000"/>
            </a:schemeClr>
          </a:solidFill>
          <a:effectLst/>
        </p:grpSpPr>
        <p:sp>
          <p:nvSpPr>
            <p:cNvPr id="115" name="Rectangle 114">
              <a:extLst>
                <a:ext uri="{FF2B5EF4-FFF2-40B4-BE49-F238E27FC236}">
                  <a16:creationId xmlns="" xmlns:a16="http://schemas.microsoft.com/office/drawing/2014/main" id="{0B0B8F04-D9A7-48E5-A29C-51A66B59DFF4}"/>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16" name="Freeform 6">
              <a:extLst>
                <a:ext uri="{FF2B5EF4-FFF2-40B4-BE49-F238E27FC236}">
                  <a16:creationId xmlns="" xmlns:a16="http://schemas.microsoft.com/office/drawing/2014/main" id="{D6D18883-6BFF-42BB-8088-FCCF83F9CFC0}"/>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7">
              <a:extLst>
                <a:ext uri="{FF2B5EF4-FFF2-40B4-BE49-F238E27FC236}">
                  <a16:creationId xmlns="" xmlns:a16="http://schemas.microsoft.com/office/drawing/2014/main" id="{1D0FEFB3-A009-4D0F-9107-C0B17786FB0D}"/>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Rectangle 117">
              <a:extLst>
                <a:ext uri="{FF2B5EF4-FFF2-40B4-BE49-F238E27FC236}">
                  <a16:creationId xmlns="" xmlns:a16="http://schemas.microsoft.com/office/drawing/2014/main" id="{78E86C7F-B981-4448-8A1A-856F7124FF4A}"/>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19" name="Freeform 9">
              <a:extLst>
                <a:ext uri="{FF2B5EF4-FFF2-40B4-BE49-F238E27FC236}">
                  <a16:creationId xmlns="" xmlns:a16="http://schemas.microsoft.com/office/drawing/2014/main" id="{4C6CFFD9-BA00-4184-8310-5FC9550954F9}"/>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10">
              <a:extLst>
                <a:ext uri="{FF2B5EF4-FFF2-40B4-BE49-F238E27FC236}">
                  <a16:creationId xmlns="" xmlns:a16="http://schemas.microsoft.com/office/drawing/2014/main" id="{A1892DF3-4848-496C-8664-DFD32EE25086}"/>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1" name="Freeform 11">
              <a:extLst>
                <a:ext uri="{FF2B5EF4-FFF2-40B4-BE49-F238E27FC236}">
                  <a16:creationId xmlns="" xmlns:a16="http://schemas.microsoft.com/office/drawing/2014/main" id="{D6DB8C30-651E-4D8F-A70C-163FC584273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2" name="Freeform 12">
              <a:extLst>
                <a:ext uri="{FF2B5EF4-FFF2-40B4-BE49-F238E27FC236}">
                  <a16:creationId xmlns="" xmlns:a16="http://schemas.microsoft.com/office/drawing/2014/main" id="{563DFB81-F969-4F44-BA6C-6347956423F2}"/>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3" name="Freeform 13">
              <a:extLst>
                <a:ext uri="{FF2B5EF4-FFF2-40B4-BE49-F238E27FC236}">
                  <a16:creationId xmlns="" xmlns:a16="http://schemas.microsoft.com/office/drawing/2014/main" id="{8E5DE346-AFCA-40DA-B5E2-93A86EA54C18}"/>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4" name="Freeform 14">
              <a:extLst>
                <a:ext uri="{FF2B5EF4-FFF2-40B4-BE49-F238E27FC236}">
                  <a16:creationId xmlns="" xmlns:a16="http://schemas.microsoft.com/office/drawing/2014/main" id="{77A34306-2AE8-43D0-9686-E97B3B53FE33}"/>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5" name="Freeform 15">
              <a:extLst>
                <a:ext uri="{FF2B5EF4-FFF2-40B4-BE49-F238E27FC236}">
                  <a16:creationId xmlns="" xmlns:a16="http://schemas.microsoft.com/office/drawing/2014/main" id="{B9CC10F0-FFCD-4CB9-AF4C-22722D20B75B}"/>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6" name="Freeform 16">
              <a:extLst>
                <a:ext uri="{FF2B5EF4-FFF2-40B4-BE49-F238E27FC236}">
                  <a16:creationId xmlns="" xmlns:a16="http://schemas.microsoft.com/office/drawing/2014/main" id="{2A6B0E38-C962-4491-BFDA-75378B4D6748}"/>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7" name="Freeform 17">
              <a:extLst>
                <a:ext uri="{FF2B5EF4-FFF2-40B4-BE49-F238E27FC236}">
                  <a16:creationId xmlns="" xmlns:a16="http://schemas.microsoft.com/office/drawing/2014/main" id="{655F640B-8407-487C-8696-F47451478E06}"/>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5" name="Freeform 18">
              <a:extLst>
                <a:ext uri="{FF2B5EF4-FFF2-40B4-BE49-F238E27FC236}">
                  <a16:creationId xmlns="" xmlns:a16="http://schemas.microsoft.com/office/drawing/2014/main" id="{FAB4F099-4FF6-4410-A5B9-2A5355719C92}"/>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6" name="Freeform 19">
              <a:extLst>
                <a:ext uri="{FF2B5EF4-FFF2-40B4-BE49-F238E27FC236}">
                  <a16:creationId xmlns="" xmlns:a16="http://schemas.microsoft.com/office/drawing/2014/main" id="{6FE80B6E-3DA9-4304-9925-12E578C4E9B5}"/>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7" name="Freeform 20">
              <a:extLst>
                <a:ext uri="{FF2B5EF4-FFF2-40B4-BE49-F238E27FC236}">
                  <a16:creationId xmlns="" xmlns:a16="http://schemas.microsoft.com/office/drawing/2014/main" id="{67D1CB75-0CBA-4E13-924C-21F221D7BF6C}"/>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8" name="Freeform 21">
              <a:extLst>
                <a:ext uri="{FF2B5EF4-FFF2-40B4-BE49-F238E27FC236}">
                  <a16:creationId xmlns="" xmlns:a16="http://schemas.microsoft.com/office/drawing/2014/main" id="{F2CC783B-FA45-4777-A76A-982B285C7C40}"/>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9" name="Freeform 22">
              <a:extLst>
                <a:ext uri="{FF2B5EF4-FFF2-40B4-BE49-F238E27FC236}">
                  <a16:creationId xmlns="" xmlns:a16="http://schemas.microsoft.com/office/drawing/2014/main" id="{D68F4DD3-D736-4B78-972E-F5128CFBE730}"/>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0" name="Freeform 23">
              <a:extLst>
                <a:ext uri="{FF2B5EF4-FFF2-40B4-BE49-F238E27FC236}">
                  <a16:creationId xmlns="" xmlns:a16="http://schemas.microsoft.com/office/drawing/2014/main" id="{B14AF103-15B3-4796-A71A-297D37E1763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1" name="Freeform 24">
              <a:extLst>
                <a:ext uri="{FF2B5EF4-FFF2-40B4-BE49-F238E27FC236}">
                  <a16:creationId xmlns="" xmlns:a16="http://schemas.microsoft.com/office/drawing/2014/main" id="{B0B240FB-0453-4B6F-9F9B-C2C3305AC5EC}"/>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2" name="Freeform 25">
              <a:extLst>
                <a:ext uri="{FF2B5EF4-FFF2-40B4-BE49-F238E27FC236}">
                  <a16:creationId xmlns="" xmlns:a16="http://schemas.microsoft.com/office/drawing/2014/main" id="{EBBBDCEE-433E-40F3-B49D-375CB162A88E}"/>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3" name="Freeform 26">
              <a:extLst>
                <a:ext uri="{FF2B5EF4-FFF2-40B4-BE49-F238E27FC236}">
                  <a16:creationId xmlns="" xmlns:a16="http://schemas.microsoft.com/office/drawing/2014/main" id="{09B123C6-141E-4A37-B5A7-27E7764FA1F6}"/>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4" name="Freeform 27">
              <a:extLst>
                <a:ext uri="{FF2B5EF4-FFF2-40B4-BE49-F238E27FC236}">
                  <a16:creationId xmlns="" xmlns:a16="http://schemas.microsoft.com/office/drawing/2014/main" id="{1FA1F521-36A1-49FF-84A7-229E8970F7C0}"/>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5" name="Freeform 28">
              <a:extLst>
                <a:ext uri="{FF2B5EF4-FFF2-40B4-BE49-F238E27FC236}">
                  <a16:creationId xmlns="" xmlns:a16="http://schemas.microsoft.com/office/drawing/2014/main" id="{DE512F89-D901-4487-A42C-02345EC5FCD6}"/>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6" name="Freeform 29">
              <a:extLst>
                <a:ext uri="{FF2B5EF4-FFF2-40B4-BE49-F238E27FC236}">
                  <a16:creationId xmlns="" xmlns:a16="http://schemas.microsoft.com/office/drawing/2014/main" id="{ED3ED0E5-3226-4B78-B3EA-C591824B8972}"/>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7" name="Freeform 30">
              <a:extLst>
                <a:ext uri="{FF2B5EF4-FFF2-40B4-BE49-F238E27FC236}">
                  <a16:creationId xmlns="" xmlns:a16="http://schemas.microsoft.com/office/drawing/2014/main" id="{9CBB1F68-B6DE-4ECF-B20F-328F9811E2F3}"/>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8" name="Freeform 31">
              <a:extLst>
                <a:ext uri="{FF2B5EF4-FFF2-40B4-BE49-F238E27FC236}">
                  <a16:creationId xmlns="" xmlns:a16="http://schemas.microsoft.com/office/drawing/2014/main" id="{A566C551-9523-4D97-A8CF-5C91F436C506}"/>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9" name="Freeform 32">
              <a:extLst>
                <a:ext uri="{FF2B5EF4-FFF2-40B4-BE49-F238E27FC236}">
                  <a16:creationId xmlns="" xmlns:a16="http://schemas.microsoft.com/office/drawing/2014/main" id="{9E166BA0-9268-4419-9332-2D30C2123971}"/>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0" name="Rectangle 189">
              <a:extLst>
                <a:ext uri="{FF2B5EF4-FFF2-40B4-BE49-F238E27FC236}">
                  <a16:creationId xmlns="" xmlns:a16="http://schemas.microsoft.com/office/drawing/2014/main" id="{B700C031-AA54-4DC7-B8A2-2569B3FA653F}"/>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1" name="Freeform 34">
              <a:extLst>
                <a:ext uri="{FF2B5EF4-FFF2-40B4-BE49-F238E27FC236}">
                  <a16:creationId xmlns="" xmlns:a16="http://schemas.microsoft.com/office/drawing/2014/main" id="{03045EC8-ECC8-473F-8786-DE266F05B15F}"/>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Freeform 35">
              <a:extLst>
                <a:ext uri="{FF2B5EF4-FFF2-40B4-BE49-F238E27FC236}">
                  <a16:creationId xmlns="" xmlns:a16="http://schemas.microsoft.com/office/drawing/2014/main" id="{9337EBA2-5088-4A44-8C0B-A6EE78989CF1}"/>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3" name="Freeform 36">
              <a:extLst>
                <a:ext uri="{FF2B5EF4-FFF2-40B4-BE49-F238E27FC236}">
                  <a16:creationId xmlns="" xmlns:a16="http://schemas.microsoft.com/office/drawing/2014/main" id="{3486A705-2593-45C9-A13E-8E2FB7C35435}"/>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37">
              <a:extLst>
                <a:ext uri="{FF2B5EF4-FFF2-40B4-BE49-F238E27FC236}">
                  <a16:creationId xmlns="" xmlns:a16="http://schemas.microsoft.com/office/drawing/2014/main" id="{F357321C-6DEE-4D02-A997-75E47EE0E0E5}"/>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38">
              <a:extLst>
                <a:ext uri="{FF2B5EF4-FFF2-40B4-BE49-F238E27FC236}">
                  <a16:creationId xmlns="" xmlns:a16="http://schemas.microsoft.com/office/drawing/2014/main" id="{D0B8F87F-3530-4BCD-A8E5-C1B83707B553}"/>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6" name="Freeform 39">
              <a:extLst>
                <a:ext uri="{FF2B5EF4-FFF2-40B4-BE49-F238E27FC236}">
                  <a16:creationId xmlns="" xmlns:a16="http://schemas.microsoft.com/office/drawing/2014/main" id="{5BE86BA3-AB0E-4F70-A552-0D9EB9E98ED6}"/>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40">
              <a:extLst>
                <a:ext uri="{FF2B5EF4-FFF2-40B4-BE49-F238E27FC236}">
                  <a16:creationId xmlns="" xmlns:a16="http://schemas.microsoft.com/office/drawing/2014/main" id="{DF5FE773-B9AE-4A3F-8EDC-165CE579BDC1}"/>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8" name="Freeform 41">
              <a:extLst>
                <a:ext uri="{FF2B5EF4-FFF2-40B4-BE49-F238E27FC236}">
                  <a16:creationId xmlns="" xmlns:a16="http://schemas.microsoft.com/office/drawing/2014/main" id="{4A03D7BE-B358-4F8B-85EA-65E0CBF2D1EF}"/>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9" name="Freeform 42">
              <a:extLst>
                <a:ext uri="{FF2B5EF4-FFF2-40B4-BE49-F238E27FC236}">
                  <a16:creationId xmlns="" xmlns:a16="http://schemas.microsoft.com/office/drawing/2014/main" id="{A6548877-0957-435B-A419-389A278E57EE}"/>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0" name="Freeform 43">
              <a:extLst>
                <a:ext uri="{FF2B5EF4-FFF2-40B4-BE49-F238E27FC236}">
                  <a16:creationId xmlns="" xmlns:a16="http://schemas.microsoft.com/office/drawing/2014/main" id="{B2D5EA95-9E60-468A-8DA1-40F05C9BDA41}"/>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1" name="Freeform 44">
              <a:extLst>
                <a:ext uri="{FF2B5EF4-FFF2-40B4-BE49-F238E27FC236}">
                  <a16:creationId xmlns="" xmlns:a16="http://schemas.microsoft.com/office/drawing/2014/main" id="{C9B409CE-11E5-40D1-8C9B-86614EAE2A30}"/>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2" name="Rectangle 201">
              <a:extLst>
                <a:ext uri="{FF2B5EF4-FFF2-40B4-BE49-F238E27FC236}">
                  <a16:creationId xmlns="" xmlns:a16="http://schemas.microsoft.com/office/drawing/2014/main" id="{9E594AF5-DB50-4227-AC2F-10EE5233C41F}"/>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03" name="Freeform 46">
              <a:extLst>
                <a:ext uri="{FF2B5EF4-FFF2-40B4-BE49-F238E27FC236}">
                  <a16:creationId xmlns="" xmlns:a16="http://schemas.microsoft.com/office/drawing/2014/main" id="{9335DCAF-74A2-4994-B5BF-1C079A40A54E}"/>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4" name="Freeform 47">
              <a:extLst>
                <a:ext uri="{FF2B5EF4-FFF2-40B4-BE49-F238E27FC236}">
                  <a16:creationId xmlns="" xmlns:a16="http://schemas.microsoft.com/office/drawing/2014/main" id="{1DC8E1A2-0C6B-4BA9-85F4-3645AED5DEAB}"/>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5" name="Freeform 48">
              <a:extLst>
                <a:ext uri="{FF2B5EF4-FFF2-40B4-BE49-F238E27FC236}">
                  <a16:creationId xmlns="" xmlns:a16="http://schemas.microsoft.com/office/drawing/2014/main" id="{28F38DE0-3BEE-441A-8212-E77DA2328A37}"/>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6" name="Freeform 49">
              <a:extLst>
                <a:ext uri="{FF2B5EF4-FFF2-40B4-BE49-F238E27FC236}">
                  <a16:creationId xmlns="" xmlns:a16="http://schemas.microsoft.com/office/drawing/2014/main" id="{AE81208E-D239-496C-A312-506B0241B315}"/>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7" name="Freeform 50">
              <a:extLst>
                <a:ext uri="{FF2B5EF4-FFF2-40B4-BE49-F238E27FC236}">
                  <a16:creationId xmlns="" xmlns:a16="http://schemas.microsoft.com/office/drawing/2014/main" id="{242FE966-DDA4-4668-B8D6-C4B0D4C78E56}"/>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8" name="Freeform 51">
              <a:extLst>
                <a:ext uri="{FF2B5EF4-FFF2-40B4-BE49-F238E27FC236}">
                  <a16:creationId xmlns="" xmlns:a16="http://schemas.microsoft.com/office/drawing/2014/main" id="{FB0A5F60-550F-4025-9DCE-6F42A7C06438}"/>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9" name="Freeform 52">
              <a:extLst>
                <a:ext uri="{FF2B5EF4-FFF2-40B4-BE49-F238E27FC236}">
                  <a16:creationId xmlns="" xmlns:a16="http://schemas.microsoft.com/office/drawing/2014/main" id="{D7B61D18-4A61-44C9-A809-40639E8C1D91}"/>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0" name="Freeform 53">
              <a:extLst>
                <a:ext uri="{FF2B5EF4-FFF2-40B4-BE49-F238E27FC236}">
                  <a16:creationId xmlns="" xmlns:a16="http://schemas.microsoft.com/office/drawing/2014/main" id="{CB26E7EB-DC12-4BA7-B5DE-09EF2C1D0A3D}"/>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1" name="Freeform 54">
              <a:extLst>
                <a:ext uri="{FF2B5EF4-FFF2-40B4-BE49-F238E27FC236}">
                  <a16:creationId xmlns="" xmlns:a16="http://schemas.microsoft.com/office/drawing/2014/main" id="{921237B4-9D85-4611-851F-5DBD71544AE5}"/>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2" name="Freeform 55">
              <a:extLst>
                <a:ext uri="{FF2B5EF4-FFF2-40B4-BE49-F238E27FC236}">
                  <a16:creationId xmlns="" xmlns:a16="http://schemas.microsoft.com/office/drawing/2014/main" id="{C91509DE-9FAA-4E84-BCC1-CDDBEA8AC016}"/>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3" name="Freeform 56">
              <a:extLst>
                <a:ext uri="{FF2B5EF4-FFF2-40B4-BE49-F238E27FC236}">
                  <a16:creationId xmlns="" xmlns:a16="http://schemas.microsoft.com/office/drawing/2014/main" id="{C7029B06-6A09-4E46-BA86-F3C66DBDD486}"/>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4" name="Freeform 57">
              <a:extLst>
                <a:ext uri="{FF2B5EF4-FFF2-40B4-BE49-F238E27FC236}">
                  <a16:creationId xmlns="" xmlns:a16="http://schemas.microsoft.com/office/drawing/2014/main" id="{FF4ACFBF-D1F2-47B1-B0EB-F08C6508BDC4}"/>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5" name="Freeform 58">
              <a:extLst>
                <a:ext uri="{FF2B5EF4-FFF2-40B4-BE49-F238E27FC236}">
                  <a16:creationId xmlns="" xmlns:a16="http://schemas.microsoft.com/office/drawing/2014/main" id="{A6FD1991-3A0E-4F63-BAD9-A98C29860488}"/>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707572" y="618518"/>
            <a:ext cx="3400932" cy="1658354"/>
          </a:xfrm>
        </p:spPr>
        <p:txBody>
          <a:bodyPr>
            <a:noAutofit/>
          </a:bodyPr>
          <a:lstStyle/>
          <a:p>
            <a:r>
              <a:rPr lang="nl-NL" sz="2200" dirty="0"/>
              <a:t>5 redenen om te investeren in scholing van personeel </a:t>
            </a:r>
            <a:br>
              <a:rPr lang="nl-NL" sz="2200" dirty="0"/>
            </a:br>
            <a:r>
              <a:rPr lang="nl-NL" sz="1600" dirty="0"/>
              <a:t>(excelleren in Brabant):</a:t>
            </a:r>
          </a:p>
        </p:txBody>
      </p:sp>
      <p:sp>
        <p:nvSpPr>
          <p:cNvPr id="5" name="Tijdelijke aanduiding voor inhoud 4"/>
          <p:cNvSpPr>
            <a:spLocks noGrp="1"/>
          </p:cNvSpPr>
          <p:nvPr>
            <p:ph idx="1"/>
          </p:nvPr>
        </p:nvSpPr>
        <p:spPr>
          <a:xfrm>
            <a:off x="5814728" y="2632376"/>
            <a:ext cx="3293775" cy="3541714"/>
          </a:xfrm>
        </p:spPr>
        <p:txBody>
          <a:bodyPr>
            <a:normAutofit/>
          </a:bodyPr>
          <a:lstStyle/>
          <a:p>
            <a:r>
              <a:rPr lang="nl-NL" sz="1800" dirty="0"/>
              <a:t>Maakt je bedrijf beter</a:t>
            </a:r>
          </a:p>
          <a:p>
            <a:r>
              <a:rPr lang="nl-NL" sz="1800" dirty="0"/>
              <a:t>Houdt je scherp</a:t>
            </a:r>
          </a:p>
          <a:p>
            <a:r>
              <a:rPr lang="nl-NL" sz="1800" dirty="0"/>
              <a:t>Verhoogt de productiviteit</a:t>
            </a:r>
          </a:p>
          <a:p>
            <a:r>
              <a:rPr lang="nl-NL" sz="1800" dirty="0"/>
              <a:t>Zorgt voor gemotiveerd personeel </a:t>
            </a:r>
          </a:p>
          <a:p>
            <a:r>
              <a:rPr lang="nl-NL" sz="1800" dirty="0"/>
              <a:t>Is goed voor je imago</a:t>
            </a:r>
          </a:p>
          <a:p>
            <a:endParaRPr lang="nl-NL" sz="1600" dirty="0"/>
          </a:p>
        </p:txBody>
      </p:sp>
    </p:spTree>
    <p:extLst>
      <p:ext uri="{BB962C8B-B14F-4D97-AF65-F5344CB8AC3E}">
        <p14:creationId xmlns:p14="http://schemas.microsoft.com/office/powerpoint/2010/main" val="361265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object&#10;&#10;Beschrijving is gegenereerd met hoge betrouwbaarheid">
            <a:extLst>
              <a:ext uri="{FF2B5EF4-FFF2-40B4-BE49-F238E27FC236}">
                <a16:creationId xmlns="" xmlns:a16="http://schemas.microsoft.com/office/drawing/2014/main" id="{93E57ABC-7A67-4EC4-ADC2-8EE34508976C}"/>
              </a:ext>
            </a:extLst>
          </p:cNvPr>
          <p:cNvPicPr>
            <a:picLocks noChangeAspect="1"/>
          </p:cNvPicPr>
          <p:nvPr/>
        </p:nvPicPr>
        <p:blipFill rotWithShape="1">
          <a:blip r:embed="rId2"/>
          <a:srcRect l="20082" r="5925" b="4"/>
          <a:stretch/>
        </p:blipFill>
        <p:spPr>
          <a:xfrm>
            <a:off x="856059" y="2497720"/>
            <a:ext cx="349660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p:cNvSpPr>
            <a:spLocks noGrp="1"/>
          </p:cNvSpPr>
          <p:nvPr>
            <p:ph type="title"/>
          </p:nvPr>
        </p:nvSpPr>
        <p:spPr>
          <a:xfrm>
            <a:off x="856059" y="618518"/>
            <a:ext cx="7429499" cy="1478570"/>
          </a:xfrm>
        </p:spPr>
        <p:txBody>
          <a:bodyPr>
            <a:normAutofit/>
          </a:bodyPr>
          <a:lstStyle/>
          <a:p>
            <a:pPr algn="ctr"/>
            <a:r>
              <a:rPr lang="nl-NL" sz="3300" dirty="0"/>
              <a:t>Vraagfinanciering in het onderwijs </a:t>
            </a:r>
            <a:r>
              <a:rPr lang="nl-NL" sz="3300"/>
              <a:t>(SEO Economisch onderzoek):</a:t>
            </a:r>
          </a:p>
        </p:txBody>
      </p:sp>
      <p:sp>
        <p:nvSpPr>
          <p:cNvPr id="5" name="Tijdelijke aanduiding voor inhoud 4"/>
          <p:cNvSpPr>
            <a:spLocks noGrp="1"/>
          </p:cNvSpPr>
          <p:nvPr>
            <p:ph idx="1"/>
          </p:nvPr>
        </p:nvSpPr>
        <p:spPr>
          <a:xfrm>
            <a:off x="4499993" y="2249486"/>
            <a:ext cx="4536504" cy="4131841"/>
          </a:xfrm>
        </p:spPr>
        <p:txBody>
          <a:bodyPr anchor="ctr">
            <a:normAutofit/>
          </a:bodyPr>
          <a:lstStyle/>
          <a:p>
            <a:pPr>
              <a:lnSpc>
                <a:spcPct val="110000"/>
              </a:lnSpc>
            </a:pPr>
            <a:r>
              <a:rPr lang="nl-NL" sz="1800" dirty="0"/>
              <a:t>Scholingsvouchers stimuleren vraag naar scholing</a:t>
            </a:r>
          </a:p>
          <a:p>
            <a:pPr>
              <a:lnSpc>
                <a:spcPct val="110000"/>
              </a:lnSpc>
            </a:pPr>
            <a:r>
              <a:rPr lang="nl-NL" sz="1800" dirty="0"/>
              <a:t>Sterker effect voor laaggeschoolde werknemers</a:t>
            </a:r>
          </a:p>
          <a:p>
            <a:pPr>
              <a:lnSpc>
                <a:spcPct val="110000"/>
              </a:lnSpc>
            </a:pPr>
            <a:r>
              <a:rPr lang="nl-NL" sz="1800" dirty="0"/>
              <a:t>Leerrekening stimuleert verantwoordelijkheidsgevoel </a:t>
            </a:r>
          </a:p>
          <a:p>
            <a:pPr>
              <a:lnSpc>
                <a:spcPct val="110000"/>
              </a:lnSpc>
            </a:pPr>
            <a:r>
              <a:rPr lang="nl-NL" sz="1800" dirty="0"/>
              <a:t>Privatisering van het hoger onderwijs leidt tot kostenbesparing</a:t>
            </a:r>
          </a:p>
          <a:p>
            <a:pPr>
              <a:lnSpc>
                <a:spcPct val="110000"/>
              </a:lnSpc>
            </a:pPr>
            <a:r>
              <a:rPr lang="nl-NL" sz="1800" dirty="0"/>
              <a:t>Meer concurrentie in onderwijs leidt tot een prikkel tot kostenbeheersing en innovatie</a:t>
            </a:r>
          </a:p>
          <a:p>
            <a:pPr>
              <a:lnSpc>
                <a:spcPct val="110000"/>
              </a:lnSpc>
            </a:pPr>
            <a:endParaRPr lang="nl-NL" sz="1500" dirty="0"/>
          </a:p>
        </p:txBody>
      </p:sp>
    </p:spTree>
    <p:extLst>
      <p:ext uri="{BB962C8B-B14F-4D97-AF65-F5344CB8AC3E}">
        <p14:creationId xmlns:p14="http://schemas.microsoft.com/office/powerpoint/2010/main" val="288043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Beschrijving is gegenereerd met zeer hoge betrouwbaarheid">
            <a:extLst>
              <a:ext uri="{FF2B5EF4-FFF2-40B4-BE49-F238E27FC236}">
                <a16:creationId xmlns="" xmlns:a16="http://schemas.microsoft.com/office/drawing/2014/main" id="{12BF4BA5-65EC-4A3A-8AD2-FD19F559B6FD}"/>
              </a:ext>
            </a:extLst>
          </p:cNvPr>
          <p:cNvPicPr>
            <a:picLocks noChangeAspect="1"/>
          </p:cNvPicPr>
          <p:nvPr/>
        </p:nvPicPr>
        <p:blipFill rotWithShape="1">
          <a:blip r:embed="rId2"/>
          <a:srcRect r="4348" b="-5"/>
          <a:stretch/>
        </p:blipFill>
        <p:spPr>
          <a:xfrm>
            <a:off x="4794251" y="2497720"/>
            <a:ext cx="3491306"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p:cNvSpPr>
            <a:spLocks noGrp="1"/>
          </p:cNvSpPr>
          <p:nvPr>
            <p:ph type="title"/>
          </p:nvPr>
        </p:nvSpPr>
        <p:spPr>
          <a:xfrm>
            <a:off x="856059" y="618518"/>
            <a:ext cx="7429499" cy="1478570"/>
          </a:xfrm>
        </p:spPr>
        <p:txBody>
          <a:bodyPr>
            <a:normAutofit/>
          </a:bodyPr>
          <a:lstStyle/>
          <a:p>
            <a:pPr algn="ctr"/>
            <a:r>
              <a:rPr lang="nl-NL"/>
              <a:t>Het opleidingsproces van werkenden:</a:t>
            </a:r>
          </a:p>
        </p:txBody>
      </p:sp>
      <p:sp>
        <p:nvSpPr>
          <p:cNvPr id="5" name="Tijdelijke aanduiding voor inhoud 4"/>
          <p:cNvSpPr>
            <a:spLocks noGrp="1"/>
          </p:cNvSpPr>
          <p:nvPr>
            <p:ph idx="1"/>
          </p:nvPr>
        </p:nvSpPr>
        <p:spPr>
          <a:xfrm>
            <a:off x="539552" y="2249487"/>
            <a:ext cx="3949897" cy="3541714"/>
          </a:xfrm>
        </p:spPr>
        <p:txBody>
          <a:bodyPr anchor="ctr">
            <a:normAutofit/>
          </a:bodyPr>
          <a:lstStyle/>
          <a:p>
            <a:pPr>
              <a:lnSpc>
                <a:spcPct val="110000"/>
              </a:lnSpc>
            </a:pPr>
            <a:r>
              <a:rPr lang="nl-NL" sz="2000" dirty="0"/>
              <a:t>Conjunctuurgevoelig</a:t>
            </a:r>
          </a:p>
          <a:p>
            <a:pPr>
              <a:lnSpc>
                <a:spcPct val="110000"/>
              </a:lnSpc>
            </a:pPr>
            <a:r>
              <a:rPr lang="nl-NL" sz="2000" dirty="0"/>
              <a:t>Behoefte: werkgevers/werknemers</a:t>
            </a:r>
          </a:p>
          <a:p>
            <a:pPr>
              <a:lnSpc>
                <a:spcPct val="110000"/>
              </a:lnSpc>
            </a:pPr>
            <a:r>
              <a:rPr lang="nl-NL" sz="2000" dirty="0" err="1"/>
              <a:t>CAO’s</a:t>
            </a:r>
            <a:r>
              <a:rPr lang="nl-NL" sz="2000" dirty="0"/>
              <a:t>, O&amp;O-fondsen</a:t>
            </a:r>
          </a:p>
          <a:p>
            <a:pPr>
              <a:lnSpc>
                <a:spcPct val="110000"/>
              </a:lnSpc>
            </a:pPr>
            <a:r>
              <a:rPr lang="nl-NL" sz="2000" dirty="0"/>
              <a:t>Grootbedrijf </a:t>
            </a:r>
            <a:r>
              <a:rPr lang="nl-NL" sz="2000" dirty="0" err="1"/>
              <a:t>vs</a:t>
            </a:r>
            <a:r>
              <a:rPr lang="nl-NL" sz="2000" dirty="0"/>
              <a:t> MKB </a:t>
            </a:r>
            <a:r>
              <a:rPr lang="nl-NL" sz="2000" dirty="0" err="1"/>
              <a:t>vs</a:t>
            </a:r>
            <a:r>
              <a:rPr lang="nl-NL" sz="2000" dirty="0"/>
              <a:t> ZZP</a:t>
            </a:r>
          </a:p>
          <a:p>
            <a:pPr>
              <a:lnSpc>
                <a:spcPct val="110000"/>
              </a:lnSpc>
            </a:pPr>
            <a:r>
              <a:rPr lang="nl-NL" sz="2000" dirty="0"/>
              <a:t>Duurzame inzetbaarheid </a:t>
            </a:r>
          </a:p>
          <a:p>
            <a:pPr>
              <a:lnSpc>
                <a:spcPct val="110000"/>
              </a:lnSpc>
            </a:pPr>
            <a:r>
              <a:rPr lang="nl-NL" sz="2000" dirty="0"/>
              <a:t>Primair voor “eigen” personeel</a:t>
            </a:r>
          </a:p>
          <a:p>
            <a:pPr marL="0" indent="0">
              <a:lnSpc>
                <a:spcPct val="110000"/>
              </a:lnSpc>
              <a:buNone/>
            </a:pPr>
            <a:endParaRPr lang="nl-NL" sz="2000" dirty="0"/>
          </a:p>
        </p:txBody>
      </p:sp>
    </p:spTree>
    <p:extLst>
      <p:ext uri="{BB962C8B-B14F-4D97-AF65-F5344CB8AC3E}">
        <p14:creationId xmlns:p14="http://schemas.microsoft.com/office/powerpoint/2010/main" val="380549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75" name="Picture 2" descr="Afbeelding met elektronica&#10;&#10;Beschrijving is gegenereerd met hoge betrouwbaarheid">
            <a:extLst>
              <a:ext uri="{FF2B5EF4-FFF2-40B4-BE49-F238E27FC236}">
                <a16:creationId xmlns="" xmlns:a16="http://schemas.microsoft.com/office/drawing/2014/main" id="{6551C300-1D7A-46C3-9EF6-0EAC9B1E1F53}"/>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 xmlns:a16="http://schemas.microsoft.com/office/drawing/2014/main" id="{8EC1EDC6-1B42-4FCD-BC53-B1D05BFF2E3F}"/>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715" y="0"/>
            <a:ext cx="9040414" cy="6858001"/>
            <a:chOff x="-14288" y="0"/>
            <a:chExt cx="12053888" cy="6858001"/>
          </a:xfrm>
        </p:grpSpPr>
        <p:grpSp>
          <p:nvGrpSpPr>
            <p:cNvPr id="78" name="Group 77">
              <a:extLst>
                <a:ext uri="{FF2B5EF4-FFF2-40B4-BE49-F238E27FC236}">
                  <a16:creationId xmlns="" xmlns:a16="http://schemas.microsoft.com/office/drawing/2014/main" id="{633EFBCB-98A2-4F16-B3BB-BF9EC17846B7}"/>
                </a:ext>
              </a:extLst>
            </p:cNvPr>
            <p:cNvGrpSpPr/>
            <p:nvPr>
              <p:extLst>
                <p:ext uri="{386F3935-93C4-4BCD-93E2-E3B085C9AB24}">
                  <p16:designElem xmlns=""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90" name="Rectangle 5">
                <a:extLst>
                  <a:ext uri="{FF2B5EF4-FFF2-40B4-BE49-F238E27FC236}">
                    <a16:creationId xmlns="" xmlns:a16="http://schemas.microsoft.com/office/drawing/2014/main" id="{B399E29C-9CF8-4BD1-8750-949BA21268EA}"/>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1" name="Freeform 6">
                <a:extLst>
                  <a:ext uri="{FF2B5EF4-FFF2-40B4-BE49-F238E27FC236}">
                    <a16:creationId xmlns="" xmlns:a16="http://schemas.microsoft.com/office/drawing/2014/main" id="{CB02DFF7-56DA-42B6-B49A-C8926B841ADD}"/>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7">
                <a:extLst>
                  <a:ext uri="{FF2B5EF4-FFF2-40B4-BE49-F238E27FC236}">
                    <a16:creationId xmlns="" xmlns:a16="http://schemas.microsoft.com/office/drawing/2014/main" id="{07F77B45-21CD-43DB-AD58-24F8145021B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8">
                <a:extLst>
                  <a:ext uri="{FF2B5EF4-FFF2-40B4-BE49-F238E27FC236}">
                    <a16:creationId xmlns="" xmlns:a16="http://schemas.microsoft.com/office/drawing/2014/main" id="{F0151C40-12A4-4A09-A8B6-179A062EF649}"/>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9">
                <a:extLst>
                  <a:ext uri="{FF2B5EF4-FFF2-40B4-BE49-F238E27FC236}">
                    <a16:creationId xmlns="" xmlns:a16="http://schemas.microsoft.com/office/drawing/2014/main" id="{F0146EA7-EB82-410D-A6ED-7C10C525ADC4}"/>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Freeform 10">
                <a:extLst>
                  <a:ext uri="{FF2B5EF4-FFF2-40B4-BE49-F238E27FC236}">
                    <a16:creationId xmlns="" xmlns:a16="http://schemas.microsoft.com/office/drawing/2014/main" id="{20DD5C02-0C86-4FA9-B82A-254EF58D376A}"/>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6" name="Freeform 11">
                <a:extLst>
                  <a:ext uri="{FF2B5EF4-FFF2-40B4-BE49-F238E27FC236}">
                    <a16:creationId xmlns="" xmlns:a16="http://schemas.microsoft.com/office/drawing/2014/main" id="{19ED9FD5-1147-400A-8A32-82A74F7AD8F9}"/>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12">
                <a:extLst>
                  <a:ext uri="{FF2B5EF4-FFF2-40B4-BE49-F238E27FC236}">
                    <a16:creationId xmlns="" xmlns:a16="http://schemas.microsoft.com/office/drawing/2014/main" id="{E79E6A0D-4D79-4788-8769-B989488019F4}"/>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13">
                <a:extLst>
                  <a:ext uri="{FF2B5EF4-FFF2-40B4-BE49-F238E27FC236}">
                    <a16:creationId xmlns="" xmlns:a16="http://schemas.microsoft.com/office/drawing/2014/main" id="{A6F42038-BF59-409A-902B-AD7799149A22}"/>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14">
                <a:extLst>
                  <a:ext uri="{FF2B5EF4-FFF2-40B4-BE49-F238E27FC236}">
                    <a16:creationId xmlns="" xmlns:a16="http://schemas.microsoft.com/office/drawing/2014/main" id="{D8B0BD48-5982-4C95-A7C8-E0D230645382}"/>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15">
                <a:extLst>
                  <a:ext uri="{FF2B5EF4-FFF2-40B4-BE49-F238E27FC236}">
                    <a16:creationId xmlns="" xmlns:a16="http://schemas.microsoft.com/office/drawing/2014/main" id="{F6C539D3-C6BD-4FB0-AA91-5AF1BF14C5F5}"/>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Line 16">
                <a:extLst>
                  <a:ext uri="{FF2B5EF4-FFF2-40B4-BE49-F238E27FC236}">
                    <a16:creationId xmlns="" xmlns:a16="http://schemas.microsoft.com/office/drawing/2014/main" id="{34F70AD6-B8F4-4F9D-8593-D4047107BD90}"/>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2" name="Freeform 17">
                <a:extLst>
                  <a:ext uri="{FF2B5EF4-FFF2-40B4-BE49-F238E27FC236}">
                    <a16:creationId xmlns="" xmlns:a16="http://schemas.microsoft.com/office/drawing/2014/main" id="{51EAB0E0-5DE2-4906-80B0-211A6247897C}"/>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18">
                <a:extLst>
                  <a:ext uri="{FF2B5EF4-FFF2-40B4-BE49-F238E27FC236}">
                    <a16:creationId xmlns="" xmlns:a16="http://schemas.microsoft.com/office/drawing/2014/main" id="{38E8B65E-526B-458D-85A5-21C0A1A74FE3}"/>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19">
                <a:extLst>
                  <a:ext uri="{FF2B5EF4-FFF2-40B4-BE49-F238E27FC236}">
                    <a16:creationId xmlns="" xmlns:a16="http://schemas.microsoft.com/office/drawing/2014/main" id="{CCE331A2-5388-42F4-A175-69310C1BEF5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20">
                <a:extLst>
                  <a:ext uri="{FF2B5EF4-FFF2-40B4-BE49-F238E27FC236}">
                    <a16:creationId xmlns="" xmlns:a16="http://schemas.microsoft.com/office/drawing/2014/main" id="{4E758D69-ACA2-4888-84BB-B05B1FAF2AE7}"/>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Rectangle 21">
                <a:extLst>
                  <a:ext uri="{FF2B5EF4-FFF2-40B4-BE49-F238E27FC236}">
                    <a16:creationId xmlns="" xmlns:a16="http://schemas.microsoft.com/office/drawing/2014/main" id="{078AAA22-796B-4F0E-85DA-B8B0E81115A7}"/>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7" name="Freeform 22">
                <a:extLst>
                  <a:ext uri="{FF2B5EF4-FFF2-40B4-BE49-F238E27FC236}">
                    <a16:creationId xmlns="" xmlns:a16="http://schemas.microsoft.com/office/drawing/2014/main" id="{D1254A9A-3E31-4A25-9A91-F9BC6CF6A358}"/>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8" name="Freeform 23">
                <a:extLst>
                  <a:ext uri="{FF2B5EF4-FFF2-40B4-BE49-F238E27FC236}">
                    <a16:creationId xmlns="" xmlns:a16="http://schemas.microsoft.com/office/drawing/2014/main" id="{18CADB3C-936C-476A-A261-28DD5ABA734A}"/>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24">
                <a:extLst>
                  <a:ext uri="{FF2B5EF4-FFF2-40B4-BE49-F238E27FC236}">
                    <a16:creationId xmlns="" xmlns:a16="http://schemas.microsoft.com/office/drawing/2014/main" id="{771961D1-28D7-4CC1-A720-2933E8B9135C}"/>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25">
                <a:extLst>
                  <a:ext uri="{FF2B5EF4-FFF2-40B4-BE49-F238E27FC236}">
                    <a16:creationId xmlns="" xmlns:a16="http://schemas.microsoft.com/office/drawing/2014/main" id="{E7B8B616-B89E-4A1C-98DE-13B8B9394778}"/>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26">
                <a:extLst>
                  <a:ext uri="{FF2B5EF4-FFF2-40B4-BE49-F238E27FC236}">
                    <a16:creationId xmlns="" xmlns:a16="http://schemas.microsoft.com/office/drawing/2014/main" id="{5D6CC1A1-D003-44BA-87E4-B3A7F3D30045}"/>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27">
                <a:extLst>
                  <a:ext uri="{FF2B5EF4-FFF2-40B4-BE49-F238E27FC236}">
                    <a16:creationId xmlns="" xmlns:a16="http://schemas.microsoft.com/office/drawing/2014/main" id="{FF32749B-B34C-4FCB-A33A-0478844A93A9}"/>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28">
                <a:extLst>
                  <a:ext uri="{FF2B5EF4-FFF2-40B4-BE49-F238E27FC236}">
                    <a16:creationId xmlns="" xmlns:a16="http://schemas.microsoft.com/office/drawing/2014/main" id="{4455F261-AC57-4085-8989-4DBED747F150}"/>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29">
                <a:extLst>
                  <a:ext uri="{FF2B5EF4-FFF2-40B4-BE49-F238E27FC236}">
                    <a16:creationId xmlns="" xmlns:a16="http://schemas.microsoft.com/office/drawing/2014/main" id="{57CEA90D-DB58-4EC0-A55C-15FAF59E046D}"/>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30">
                <a:extLst>
                  <a:ext uri="{FF2B5EF4-FFF2-40B4-BE49-F238E27FC236}">
                    <a16:creationId xmlns="" xmlns:a16="http://schemas.microsoft.com/office/drawing/2014/main" id="{66BBB005-2E38-496A-A46C-FD2B0605C16B}"/>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31">
                <a:extLst>
                  <a:ext uri="{FF2B5EF4-FFF2-40B4-BE49-F238E27FC236}">
                    <a16:creationId xmlns="" xmlns:a16="http://schemas.microsoft.com/office/drawing/2014/main" id="{E1A7618C-DE9D-401A-AD7A-784F19DA8560}"/>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79" name="Group 78">
              <a:extLst>
                <a:ext uri="{FF2B5EF4-FFF2-40B4-BE49-F238E27FC236}">
                  <a16:creationId xmlns="" xmlns:a16="http://schemas.microsoft.com/office/drawing/2014/main" id="{5E441C57-A0CF-4D49-9609-55CB4646BD6A}"/>
                </a:ext>
              </a:extLst>
            </p:cNvPr>
            <p:cNvGrpSpPr/>
            <p:nvPr>
              <p:extLst>
                <p:ext uri="{386F3935-93C4-4BCD-93E2-E3B085C9AB24}">
                  <p16:designElem xmlns=""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0" name="Freeform 32">
                <a:extLst>
                  <a:ext uri="{FF2B5EF4-FFF2-40B4-BE49-F238E27FC236}">
                    <a16:creationId xmlns="" xmlns:a16="http://schemas.microsoft.com/office/drawing/2014/main" id="{2D3240AD-75B9-452B-9967-D05B40DE5FBA}"/>
                  </a:ext>
                </a:extLst>
              </p:cNvPr>
              <p:cNvSpPr/>
              <p:nvPr>
                <p:extLst>
                  <p:ext uri="{386F3935-93C4-4BCD-93E2-E3B085C9AB24}">
                    <p16:designElem xmlns=""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33">
                <a:extLst>
                  <a:ext uri="{FF2B5EF4-FFF2-40B4-BE49-F238E27FC236}">
                    <a16:creationId xmlns="" xmlns:a16="http://schemas.microsoft.com/office/drawing/2014/main" id="{6A557EE5-4777-4655-A433-05006D84104D}"/>
                  </a:ext>
                </a:extLst>
              </p:cNvPr>
              <p:cNvSpPr>
                <a:spLocks noEditPoints="1"/>
              </p:cNvSpPr>
              <p:nvPr>
                <p:extLst>
                  <p:ext uri="{386F3935-93C4-4BCD-93E2-E3B085C9AB24}">
                    <p16:designElem xmlns=""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34">
                <a:extLst>
                  <a:ext uri="{FF2B5EF4-FFF2-40B4-BE49-F238E27FC236}">
                    <a16:creationId xmlns="" xmlns:a16="http://schemas.microsoft.com/office/drawing/2014/main" id="{6B721B6E-8FF2-470B-A180-C594E82718ED}"/>
                  </a:ext>
                </a:extLst>
              </p:cNvPr>
              <p:cNvSpPr>
                <a:spLocks noEditPoints="1"/>
              </p:cNvSpPr>
              <p:nvPr>
                <p:extLst>
                  <p:ext uri="{386F3935-93C4-4BCD-93E2-E3B085C9AB24}">
                    <p16:designElem xmlns=""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35">
                <a:extLst>
                  <a:ext uri="{FF2B5EF4-FFF2-40B4-BE49-F238E27FC236}">
                    <a16:creationId xmlns="" xmlns:a16="http://schemas.microsoft.com/office/drawing/2014/main" id="{23E045A6-2D54-488D-B5F0-688518430889}"/>
                  </a:ext>
                </a:extLst>
              </p:cNvPr>
              <p:cNvSpPr/>
              <p:nvPr>
                <p:extLst>
                  <p:ext uri="{386F3935-93C4-4BCD-93E2-E3B085C9AB24}">
                    <p16:designElem xmlns=""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36">
                <a:extLst>
                  <a:ext uri="{FF2B5EF4-FFF2-40B4-BE49-F238E27FC236}">
                    <a16:creationId xmlns="" xmlns:a16="http://schemas.microsoft.com/office/drawing/2014/main" id="{2A4F07ED-57C7-4FF7-ABF8-793FC03A2470}"/>
                  </a:ext>
                </a:extLst>
              </p:cNvPr>
              <p:cNvSpPr>
                <a:spLocks noEditPoints="1"/>
              </p:cNvSpPr>
              <p:nvPr>
                <p:extLst>
                  <p:ext uri="{386F3935-93C4-4BCD-93E2-E3B085C9AB24}">
                    <p16:designElem xmlns=""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37">
                <a:extLst>
                  <a:ext uri="{FF2B5EF4-FFF2-40B4-BE49-F238E27FC236}">
                    <a16:creationId xmlns="" xmlns:a16="http://schemas.microsoft.com/office/drawing/2014/main" id="{8829D0E6-D04F-4297-A784-6837F13ECABA}"/>
                  </a:ext>
                </a:extLst>
              </p:cNvPr>
              <p:cNvSpPr/>
              <p:nvPr>
                <p:extLst>
                  <p:ext uri="{386F3935-93C4-4BCD-93E2-E3B085C9AB24}">
                    <p16:designElem xmlns=""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38">
                <a:extLst>
                  <a:ext uri="{FF2B5EF4-FFF2-40B4-BE49-F238E27FC236}">
                    <a16:creationId xmlns="" xmlns:a16="http://schemas.microsoft.com/office/drawing/2014/main" id="{9477D3D3-AA00-446F-B05D-EBBA25D3C98D}"/>
                  </a:ext>
                </a:extLst>
              </p:cNvPr>
              <p:cNvSpPr>
                <a:spLocks noEditPoints="1"/>
              </p:cNvSpPr>
              <p:nvPr>
                <p:extLst>
                  <p:ext uri="{386F3935-93C4-4BCD-93E2-E3B085C9AB24}">
                    <p16:designElem xmlns=""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39">
                <a:extLst>
                  <a:ext uri="{FF2B5EF4-FFF2-40B4-BE49-F238E27FC236}">
                    <a16:creationId xmlns="" xmlns:a16="http://schemas.microsoft.com/office/drawing/2014/main" id="{5AC450AD-A350-42FA-B7EA-103D4416B467}"/>
                  </a:ext>
                </a:extLst>
              </p:cNvPr>
              <p:cNvSpPr/>
              <p:nvPr>
                <p:extLst>
                  <p:ext uri="{386F3935-93C4-4BCD-93E2-E3B085C9AB24}">
                    <p16:designElem xmlns=""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40">
                <a:extLst>
                  <a:ext uri="{FF2B5EF4-FFF2-40B4-BE49-F238E27FC236}">
                    <a16:creationId xmlns="" xmlns:a16="http://schemas.microsoft.com/office/drawing/2014/main" id="{A10F783A-EC27-47BE-A21D-3531A036FA6F}"/>
                  </a:ext>
                </a:extLst>
              </p:cNvPr>
              <p:cNvSpPr>
                <a:spLocks noEditPoints="1"/>
              </p:cNvSpPr>
              <p:nvPr>
                <p:extLst>
                  <p:ext uri="{386F3935-93C4-4BCD-93E2-E3B085C9AB24}">
                    <p16:designElem xmlns=""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Rectangle 41">
                <a:extLst>
                  <a:ext uri="{FF2B5EF4-FFF2-40B4-BE49-F238E27FC236}">
                    <a16:creationId xmlns="" xmlns:a16="http://schemas.microsoft.com/office/drawing/2014/main" id="{A2CBE444-D00C-4C80-9F29-42A250C500B8}"/>
                  </a:ext>
                </a:extLst>
              </p:cNvPr>
              <p:cNvSpPr>
                <a:spLocks noChangeArrowheads="1"/>
              </p:cNvSpPr>
              <p:nvPr>
                <p:extLst>
                  <p:ext uri="{386F3935-93C4-4BCD-93E2-E3B085C9AB24}">
                    <p16:designElem xmlns=""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pic>
        <p:nvPicPr>
          <p:cNvPr id="5" name="Afbeelding 4" descr="Afbeelding met persoon, vasthouden, man, hand&#10;&#10;Beschrijving is gegenereerd met zeer hoge betrouwbaarheid">
            <a:extLst>
              <a:ext uri="{FF2B5EF4-FFF2-40B4-BE49-F238E27FC236}">
                <a16:creationId xmlns="" xmlns:a16="http://schemas.microsoft.com/office/drawing/2014/main" id="{30899123-5B1A-4F92-9C6E-65E9C618421D}"/>
              </a:ext>
            </a:extLst>
          </p:cNvPr>
          <p:cNvPicPr>
            <a:picLocks noChangeAspect="1"/>
          </p:cNvPicPr>
          <p:nvPr/>
        </p:nvPicPr>
        <p:blipFill rotWithShape="1">
          <a:blip r:embed="rId4">
            <a:grayscl/>
            <a:extLst/>
          </a:blip>
          <a:srcRect l="2287" r="6045" b="-1"/>
          <a:stretch/>
        </p:blipFill>
        <p:spPr>
          <a:xfrm>
            <a:off x="21432" y="-11107"/>
            <a:ext cx="9143980" cy="6857990"/>
          </a:xfrm>
          <a:prstGeom prst="rect">
            <a:avLst/>
          </a:prstGeom>
        </p:spPr>
      </p:pic>
      <p:sp>
        <p:nvSpPr>
          <p:cNvPr id="117" name="Titel 1">
            <a:extLst>
              <a:ext uri="{FF2B5EF4-FFF2-40B4-BE49-F238E27FC236}">
                <a16:creationId xmlns="" xmlns:a16="http://schemas.microsoft.com/office/drawing/2014/main" id="{833AD301-9444-4431-9BBC-FA6B404DF520}"/>
              </a:ext>
            </a:extLst>
          </p:cNvPr>
          <p:cNvSpPr>
            <a:spLocks noGrp="1"/>
          </p:cNvSpPr>
          <p:nvPr>
            <p:ph type="title"/>
          </p:nvPr>
        </p:nvSpPr>
        <p:spPr>
          <a:xfrm>
            <a:off x="1907704" y="618518"/>
            <a:ext cx="6377854" cy="1478570"/>
          </a:xfrm>
        </p:spPr>
        <p:txBody>
          <a:bodyPr>
            <a:normAutofit/>
          </a:bodyPr>
          <a:lstStyle/>
          <a:p>
            <a:r>
              <a:rPr lang="nl-NL" dirty="0">
                <a:solidFill>
                  <a:srgbClr val="FF0000"/>
                </a:solidFill>
              </a:rPr>
              <a:t>Trends en ontwikkelingen</a:t>
            </a:r>
          </a:p>
        </p:txBody>
      </p:sp>
    </p:spTree>
    <p:extLst>
      <p:ext uri="{BB962C8B-B14F-4D97-AF65-F5344CB8AC3E}">
        <p14:creationId xmlns:p14="http://schemas.microsoft.com/office/powerpoint/2010/main" val="427973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l="42152" r="24008" b="-1"/>
          <a:stretch/>
        </p:blipFill>
        <p:spPr>
          <a:xfrm>
            <a:off x="-4197" y="10"/>
            <a:ext cx="3476687" cy="6857990"/>
          </a:xfrm>
          <a:prstGeom prst="rect">
            <a:avLst/>
          </a:prstGeom>
        </p:spPr>
      </p:pic>
      <p:grpSp>
        <p:nvGrpSpPr>
          <p:cNvPr id="10" name="Group 9"/>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1"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2"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0"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2"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pic>
        <p:nvPicPr>
          <p:cNvPr id="4" name="Afbeelding 3"/>
          <p:cNvPicPr>
            <a:picLocks noChangeAspect="1"/>
          </p:cNvPicPr>
          <p:nvPr/>
        </p:nvPicPr>
        <p:blipFill>
          <a:blip r:embed="rId3"/>
          <a:stretch>
            <a:fillRect/>
          </a:stretch>
        </p:blipFill>
        <p:spPr>
          <a:xfrm>
            <a:off x="3442778" y="2526718"/>
            <a:ext cx="5737734" cy="4322950"/>
          </a:xfrm>
          <a:prstGeom prst="rect">
            <a:avLst/>
          </a:prstGeom>
        </p:spPr>
      </p:pic>
      <p:sp>
        <p:nvSpPr>
          <p:cNvPr id="8" name="Titel 7">
            <a:extLst>
              <a:ext uri="{FF2B5EF4-FFF2-40B4-BE49-F238E27FC236}">
                <a16:creationId xmlns="" xmlns:a16="http://schemas.microsoft.com/office/drawing/2014/main" id="{5B105653-66BA-4634-B04C-E674447930EF}"/>
              </a:ext>
            </a:extLst>
          </p:cNvPr>
          <p:cNvSpPr>
            <a:spLocks noGrp="1"/>
          </p:cNvSpPr>
          <p:nvPr>
            <p:ph type="title"/>
          </p:nvPr>
        </p:nvSpPr>
        <p:spPr>
          <a:xfrm>
            <a:off x="4110665" y="618518"/>
            <a:ext cx="4174894" cy="1478570"/>
          </a:xfrm>
        </p:spPr>
        <p:txBody>
          <a:bodyPr/>
          <a:lstStyle/>
          <a:p>
            <a:r>
              <a:rPr lang="nl-NL" dirty="0"/>
              <a:t>Robotisering en digitalisering</a:t>
            </a:r>
          </a:p>
        </p:txBody>
      </p:sp>
    </p:spTree>
    <p:extLst>
      <p:ext uri="{BB962C8B-B14F-4D97-AF65-F5344CB8AC3E}">
        <p14:creationId xmlns:p14="http://schemas.microsoft.com/office/powerpoint/2010/main" val="241395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4762872" y="4389041"/>
            <a:ext cx="4352967" cy="244854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el 1"/>
          <p:cNvSpPr>
            <a:spLocks noGrp="1"/>
          </p:cNvSpPr>
          <p:nvPr>
            <p:ph type="title"/>
          </p:nvPr>
        </p:nvSpPr>
        <p:spPr>
          <a:xfrm>
            <a:off x="2051720" y="188640"/>
            <a:ext cx="7429499" cy="792088"/>
          </a:xfrm>
        </p:spPr>
        <p:txBody>
          <a:bodyPr>
            <a:normAutofit/>
          </a:bodyPr>
          <a:lstStyle/>
          <a:p>
            <a:r>
              <a:rPr lang="nl-NL" dirty="0"/>
              <a:t>Vraag naar personeel:</a:t>
            </a:r>
          </a:p>
        </p:txBody>
      </p:sp>
      <p:sp>
        <p:nvSpPr>
          <p:cNvPr id="5" name="Tijdelijke aanduiding voor inhoud 4"/>
          <p:cNvSpPr>
            <a:spLocks noGrp="1"/>
          </p:cNvSpPr>
          <p:nvPr>
            <p:ph idx="1"/>
          </p:nvPr>
        </p:nvSpPr>
        <p:spPr>
          <a:xfrm>
            <a:off x="5004048" y="1002068"/>
            <a:ext cx="3592534" cy="3541714"/>
          </a:xfrm>
        </p:spPr>
        <p:txBody>
          <a:bodyPr>
            <a:normAutofit/>
          </a:bodyPr>
          <a:lstStyle/>
          <a:p>
            <a:r>
              <a:rPr lang="nl-NL" dirty="0"/>
              <a:t>Hogere opleidingseisen</a:t>
            </a:r>
          </a:p>
          <a:p>
            <a:r>
              <a:rPr lang="nl-NL" dirty="0"/>
              <a:t>Beschikbaarheid personeel </a:t>
            </a:r>
          </a:p>
          <a:p>
            <a:r>
              <a:rPr lang="nl-NL" dirty="0"/>
              <a:t>21</a:t>
            </a:r>
            <a:r>
              <a:rPr lang="nl-NL" baseline="30000" dirty="0"/>
              <a:t>e</a:t>
            </a:r>
            <a:r>
              <a:rPr lang="nl-NL" dirty="0"/>
              <a:t> </a:t>
            </a:r>
            <a:r>
              <a:rPr lang="nl-NL" dirty="0" err="1"/>
              <a:t>eeuwse</a:t>
            </a:r>
            <a:r>
              <a:rPr lang="nl-NL" dirty="0"/>
              <a:t> vaardigheden</a:t>
            </a:r>
          </a:p>
          <a:p>
            <a:r>
              <a:rPr lang="nl-NL" dirty="0"/>
              <a:t>Beroepen van Morgen</a:t>
            </a:r>
          </a:p>
        </p:txBody>
      </p:sp>
      <p:pic>
        <p:nvPicPr>
          <p:cNvPr id="6" name="Afbeelding 5">
            <a:extLst>
              <a:ext uri="{FF2B5EF4-FFF2-40B4-BE49-F238E27FC236}">
                <a16:creationId xmlns="" xmlns:a16="http://schemas.microsoft.com/office/drawing/2014/main" id="{4340BAD8-548B-4DC4-99A8-7D73C32311E7}"/>
              </a:ext>
            </a:extLst>
          </p:cNvPr>
          <p:cNvPicPr>
            <a:picLocks noChangeAspect="1"/>
          </p:cNvPicPr>
          <p:nvPr/>
        </p:nvPicPr>
        <p:blipFill>
          <a:blip r:embed="rId3"/>
          <a:stretch>
            <a:fillRect/>
          </a:stretch>
        </p:blipFill>
        <p:spPr>
          <a:xfrm>
            <a:off x="-11258" y="2071599"/>
            <a:ext cx="4762500" cy="4800600"/>
          </a:xfrm>
          <a:prstGeom prst="rect">
            <a:avLst/>
          </a:prstGeom>
        </p:spPr>
      </p:pic>
    </p:spTree>
    <p:extLst>
      <p:ext uri="{BB962C8B-B14F-4D97-AF65-F5344CB8AC3E}">
        <p14:creationId xmlns:p14="http://schemas.microsoft.com/office/powerpoint/2010/main" val="1120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13"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0"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71" name="Rectangle 70">
            <a:extLst>
              <a:ext uri="{FF2B5EF4-FFF2-40B4-BE49-F238E27FC236}">
                <a16:creationId xmlns="" xmlns:a16="http://schemas.microsoft.com/office/drawing/2014/main" id="{81B1BC20-CC70-4C30-B9BE-C23E121CA60E}"/>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 xmlns:a16="http://schemas.microsoft.com/office/drawing/2014/main" id="{BED7CCD5-D3A4-4162-9CC4-03DF5AB89D0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2" y="-3747"/>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 xmlns:a16="http://schemas.microsoft.com/office/drawing/2014/main" id="{D5E95061-A9DC-4C67-BCAF-F560690997E8}"/>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76" name="Rectangle 5">
              <a:extLst>
                <a:ext uri="{FF2B5EF4-FFF2-40B4-BE49-F238E27FC236}">
                  <a16:creationId xmlns="" xmlns:a16="http://schemas.microsoft.com/office/drawing/2014/main" id="{92D4D96C-8395-4198-90A3-2363570D4D39}"/>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7" name="Freeform 6">
              <a:extLst>
                <a:ext uri="{FF2B5EF4-FFF2-40B4-BE49-F238E27FC236}">
                  <a16:creationId xmlns="" xmlns:a16="http://schemas.microsoft.com/office/drawing/2014/main" id="{EF229BAE-A3AA-4095-A3F8-65181A713033}"/>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7">
              <a:extLst>
                <a:ext uri="{FF2B5EF4-FFF2-40B4-BE49-F238E27FC236}">
                  <a16:creationId xmlns="" xmlns:a16="http://schemas.microsoft.com/office/drawing/2014/main" id="{C71621C3-B057-4E50-808A-EF718590D2C4}"/>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Rectangle 8">
              <a:extLst>
                <a:ext uri="{FF2B5EF4-FFF2-40B4-BE49-F238E27FC236}">
                  <a16:creationId xmlns="" xmlns:a16="http://schemas.microsoft.com/office/drawing/2014/main" id="{37D3BCDA-C38C-4B10-A653-0210E8597876}"/>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80" name="Freeform 9">
              <a:extLst>
                <a:ext uri="{FF2B5EF4-FFF2-40B4-BE49-F238E27FC236}">
                  <a16:creationId xmlns="" xmlns:a16="http://schemas.microsoft.com/office/drawing/2014/main" id="{CE4DC5B4-793A-4E8B-A3F7-53EB548F4522}"/>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0">
              <a:extLst>
                <a:ext uri="{FF2B5EF4-FFF2-40B4-BE49-F238E27FC236}">
                  <a16:creationId xmlns="" xmlns:a16="http://schemas.microsoft.com/office/drawing/2014/main" id="{2664DA82-4469-42CC-93F4-662128EC65A3}"/>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11">
              <a:extLst>
                <a:ext uri="{FF2B5EF4-FFF2-40B4-BE49-F238E27FC236}">
                  <a16:creationId xmlns="" xmlns:a16="http://schemas.microsoft.com/office/drawing/2014/main" id="{ED439A82-9407-4694-886D-7447BDFFD93B}"/>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12">
              <a:extLst>
                <a:ext uri="{FF2B5EF4-FFF2-40B4-BE49-F238E27FC236}">
                  <a16:creationId xmlns="" xmlns:a16="http://schemas.microsoft.com/office/drawing/2014/main" id="{C35292A7-2459-4132-8FE8-54BF071CCE22}"/>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13">
              <a:extLst>
                <a:ext uri="{FF2B5EF4-FFF2-40B4-BE49-F238E27FC236}">
                  <a16:creationId xmlns="" xmlns:a16="http://schemas.microsoft.com/office/drawing/2014/main" id="{8A55D4A9-1B6E-409D-BF10-201C8A8292BE}"/>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14">
              <a:extLst>
                <a:ext uri="{FF2B5EF4-FFF2-40B4-BE49-F238E27FC236}">
                  <a16:creationId xmlns="" xmlns:a16="http://schemas.microsoft.com/office/drawing/2014/main" id="{FDA8F85E-07E7-45C0-A165-6DB771A53D4C}"/>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15">
              <a:extLst>
                <a:ext uri="{FF2B5EF4-FFF2-40B4-BE49-F238E27FC236}">
                  <a16:creationId xmlns="" xmlns:a16="http://schemas.microsoft.com/office/drawing/2014/main" id="{09508E73-6AA1-460C-97B9-8EF00855A567}"/>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16">
              <a:extLst>
                <a:ext uri="{FF2B5EF4-FFF2-40B4-BE49-F238E27FC236}">
                  <a16:creationId xmlns="" xmlns:a16="http://schemas.microsoft.com/office/drawing/2014/main" id="{5913AD99-4A77-44C3-ACDF-8410765B76CB}"/>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17">
              <a:extLst>
                <a:ext uri="{FF2B5EF4-FFF2-40B4-BE49-F238E27FC236}">
                  <a16:creationId xmlns="" xmlns:a16="http://schemas.microsoft.com/office/drawing/2014/main" id="{413BDF5F-2CC6-47A3-B422-38D6E292DCB3}"/>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18">
              <a:extLst>
                <a:ext uri="{FF2B5EF4-FFF2-40B4-BE49-F238E27FC236}">
                  <a16:creationId xmlns="" xmlns:a16="http://schemas.microsoft.com/office/drawing/2014/main" id="{6F69599A-544F-4B1D-91C3-762B09CF78F7}"/>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19">
              <a:extLst>
                <a:ext uri="{FF2B5EF4-FFF2-40B4-BE49-F238E27FC236}">
                  <a16:creationId xmlns="" xmlns:a16="http://schemas.microsoft.com/office/drawing/2014/main" id="{DFAE31B2-DF2A-4FD2-B98E-3657F825C96D}"/>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0">
              <a:extLst>
                <a:ext uri="{FF2B5EF4-FFF2-40B4-BE49-F238E27FC236}">
                  <a16:creationId xmlns="" xmlns:a16="http://schemas.microsoft.com/office/drawing/2014/main" id="{9D7B120D-680C-4AC9-A263-A7DE0F5F1F7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21">
              <a:extLst>
                <a:ext uri="{FF2B5EF4-FFF2-40B4-BE49-F238E27FC236}">
                  <a16:creationId xmlns="" xmlns:a16="http://schemas.microsoft.com/office/drawing/2014/main" id="{DC8A9F99-D409-4E13-8D58-6A34BE714D2F}"/>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22">
              <a:extLst>
                <a:ext uri="{FF2B5EF4-FFF2-40B4-BE49-F238E27FC236}">
                  <a16:creationId xmlns="" xmlns:a16="http://schemas.microsoft.com/office/drawing/2014/main" id="{EB955E41-680C-44AA-B602-C1A69E951E2B}"/>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23">
              <a:extLst>
                <a:ext uri="{FF2B5EF4-FFF2-40B4-BE49-F238E27FC236}">
                  <a16:creationId xmlns="" xmlns:a16="http://schemas.microsoft.com/office/drawing/2014/main" id="{332ED336-B831-4A24-9181-CC63707A4E13}"/>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Freeform 24">
              <a:extLst>
                <a:ext uri="{FF2B5EF4-FFF2-40B4-BE49-F238E27FC236}">
                  <a16:creationId xmlns="" xmlns:a16="http://schemas.microsoft.com/office/drawing/2014/main" id="{1A8B6B8C-5265-4AD1-9A67-B3CFFF4A9C3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6" name="Freeform 25">
              <a:extLst>
                <a:ext uri="{FF2B5EF4-FFF2-40B4-BE49-F238E27FC236}">
                  <a16:creationId xmlns="" xmlns:a16="http://schemas.microsoft.com/office/drawing/2014/main" id="{9E8ED6FD-8796-48CB-98ED-0E729E16BF0E}"/>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26">
              <a:extLst>
                <a:ext uri="{FF2B5EF4-FFF2-40B4-BE49-F238E27FC236}">
                  <a16:creationId xmlns="" xmlns:a16="http://schemas.microsoft.com/office/drawing/2014/main" id="{DE668E67-2522-4B6B-A8BF-C3CD36F891D8}"/>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27">
              <a:extLst>
                <a:ext uri="{FF2B5EF4-FFF2-40B4-BE49-F238E27FC236}">
                  <a16:creationId xmlns="" xmlns:a16="http://schemas.microsoft.com/office/drawing/2014/main" id="{B2474CAA-635F-43E4-AFFF-B24637DC6FCB}"/>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28">
              <a:extLst>
                <a:ext uri="{FF2B5EF4-FFF2-40B4-BE49-F238E27FC236}">
                  <a16:creationId xmlns="" xmlns:a16="http://schemas.microsoft.com/office/drawing/2014/main" id="{1C1B778D-83CB-443C-B463-7EE26603E1DC}"/>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29">
              <a:extLst>
                <a:ext uri="{FF2B5EF4-FFF2-40B4-BE49-F238E27FC236}">
                  <a16:creationId xmlns="" xmlns:a16="http://schemas.microsoft.com/office/drawing/2014/main" id="{654DEAB4-B194-4182-A7BE-E247F19AAE49}"/>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0">
              <a:extLst>
                <a:ext uri="{FF2B5EF4-FFF2-40B4-BE49-F238E27FC236}">
                  <a16:creationId xmlns="" xmlns:a16="http://schemas.microsoft.com/office/drawing/2014/main" id="{D8E3CE4C-0C48-485B-8EA0-B036FCC33338}"/>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31">
              <a:extLst>
                <a:ext uri="{FF2B5EF4-FFF2-40B4-BE49-F238E27FC236}">
                  <a16:creationId xmlns="" xmlns:a16="http://schemas.microsoft.com/office/drawing/2014/main" id="{7958BBBD-B721-4DA1-8764-D8188EB70671}"/>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32">
              <a:extLst>
                <a:ext uri="{FF2B5EF4-FFF2-40B4-BE49-F238E27FC236}">
                  <a16:creationId xmlns="" xmlns:a16="http://schemas.microsoft.com/office/drawing/2014/main" id="{23180B75-7F19-41E5-A4C3-9096FF7D19E9}"/>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Rectangle 33">
              <a:extLst>
                <a:ext uri="{FF2B5EF4-FFF2-40B4-BE49-F238E27FC236}">
                  <a16:creationId xmlns="" xmlns:a16="http://schemas.microsoft.com/office/drawing/2014/main" id="{57F706CF-8096-494C-A6E1-5BE7F62306F6}"/>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5" name="Freeform 34">
              <a:extLst>
                <a:ext uri="{FF2B5EF4-FFF2-40B4-BE49-F238E27FC236}">
                  <a16:creationId xmlns="" xmlns:a16="http://schemas.microsoft.com/office/drawing/2014/main" id="{8B4065A5-6701-492B-BE7F-9E00FE6156DA}"/>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35">
              <a:extLst>
                <a:ext uri="{FF2B5EF4-FFF2-40B4-BE49-F238E27FC236}">
                  <a16:creationId xmlns="" xmlns:a16="http://schemas.microsoft.com/office/drawing/2014/main" id="{66E06571-DDD0-47CB-97CF-FF8432467344}"/>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Freeform 36">
              <a:extLst>
                <a:ext uri="{FF2B5EF4-FFF2-40B4-BE49-F238E27FC236}">
                  <a16:creationId xmlns="" xmlns:a16="http://schemas.microsoft.com/office/drawing/2014/main" id="{50F0D75F-DE36-46A5-8FEB-00CF9D01A557}"/>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8" name="Freeform 37">
              <a:extLst>
                <a:ext uri="{FF2B5EF4-FFF2-40B4-BE49-F238E27FC236}">
                  <a16:creationId xmlns="" xmlns:a16="http://schemas.microsoft.com/office/drawing/2014/main" id="{C7AF11B9-2298-41D7-9878-99E19E8274F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38">
              <a:extLst>
                <a:ext uri="{FF2B5EF4-FFF2-40B4-BE49-F238E27FC236}">
                  <a16:creationId xmlns="" xmlns:a16="http://schemas.microsoft.com/office/drawing/2014/main" id="{7B43B683-4229-4623-A504-56FE6CCB55AB}"/>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39">
              <a:extLst>
                <a:ext uri="{FF2B5EF4-FFF2-40B4-BE49-F238E27FC236}">
                  <a16:creationId xmlns="" xmlns:a16="http://schemas.microsoft.com/office/drawing/2014/main" id="{7B4CC276-9BB9-4394-A369-F7DB2BD8E8BB}"/>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0">
              <a:extLst>
                <a:ext uri="{FF2B5EF4-FFF2-40B4-BE49-F238E27FC236}">
                  <a16:creationId xmlns="" xmlns:a16="http://schemas.microsoft.com/office/drawing/2014/main" id="{98010162-18EE-455C-AABD-0B715C2BBFD5}"/>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41">
              <a:extLst>
                <a:ext uri="{FF2B5EF4-FFF2-40B4-BE49-F238E27FC236}">
                  <a16:creationId xmlns="" xmlns:a16="http://schemas.microsoft.com/office/drawing/2014/main" id="{5950D288-22B2-4286-B4FB-D6665C103E77}"/>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42">
              <a:extLst>
                <a:ext uri="{FF2B5EF4-FFF2-40B4-BE49-F238E27FC236}">
                  <a16:creationId xmlns="" xmlns:a16="http://schemas.microsoft.com/office/drawing/2014/main" id="{E0A686CA-B0EF-4B0C-B69B-E715EA3E54E7}"/>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43">
              <a:extLst>
                <a:ext uri="{FF2B5EF4-FFF2-40B4-BE49-F238E27FC236}">
                  <a16:creationId xmlns="" xmlns:a16="http://schemas.microsoft.com/office/drawing/2014/main" id="{75D61EE6-C405-433B-AEC8-6241D5472074}"/>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44">
              <a:extLst>
                <a:ext uri="{FF2B5EF4-FFF2-40B4-BE49-F238E27FC236}">
                  <a16:creationId xmlns="" xmlns:a16="http://schemas.microsoft.com/office/drawing/2014/main" id="{4C718553-7221-4BFF-AFEE-64E166C6A82D}"/>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Rectangle 45">
              <a:extLst>
                <a:ext uri="{FF2B5EF4-FFF2-40B4-BE49-F238E27FC236}">
                  <a16:creationId xmlns="" xmlns:a16="http://schemas.microsoft.com/office/drawing/2014/main" id="{9F00A845-A7BB-4253-8C15-0FF3D05980ED}"/>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17" name="Freeform 46">
              <a:extLst>
                <a:ext uri="{FF2B5EF4-FFF2-40B4-BE49-F238E27FC236}">
                  <a16:creationId xmlns="" xmlns:a16="http://schemas.microsoft.com/office/drawing/2014/main" id="{53476DBF-E7E4-46E9-AAF2-8810E14EEC7C}"/>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47">
              <a:extLst>
                <a:ext uri="{FF2B5EF4-FFF2-40B4-BE49-F238E27FC236}">
                  <a16:creationId xmlns="" xmlns:a16="http://schemas.microsoft.com/office/drawing/2014/main" id="{4F608C86-9940-444C-B200-155DF4E02B67}"/>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48">
              <a:extLst>
                <a:ext uri="{FF2B5EF4-FFF2-40B4-BE49-F238E27FC236}">
                  <a16:creationId xmlns="" xmlns:a16="http://schemas.microsoft.com/office/drawing/2014/main" id="{BB49A08B-2E6F-4B8C-8F61-6869B069BA97}"/>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49">
              <a:extLst>
                <a:ext uri="{FF2B5EF4-FFF2-40B4-BE49-F238E27FC236}">
                  <a16:creationId xmlns="" xmlns:a16="http://schemas.microsoft.com/office/drawing/2014/main" id="{03A08195-C526-497F-89D0-566E91704B60}"/>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1" name="Freeform 50">
              <a:extLst>
                <a:ext uri="{FF2B5EF4-FFF2-40B4-BE49-F238E27FC236}">
                  <a16:creationId xmlns="" xmlns:a16="http://schemas.microsoft.com/office/drawing/2014/main" id="{235FDAAF-2063-40C9-BE1C-7E116C8A305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2" name="Freeform 51">
              <a:extLst>
                <a:ext uri="{FF2B5EF4-FFF2-40B4-BE49-F238E27FC236}">
                  <a16:creationId xmlns="" xmlns:a16="http://schemas.microsoft.com/office/drawing/2014/main" id="{2EAF15FA-570E-412B-992B-CAAB8338448D}"/>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3" name="Freeform 52">
              <a:extLst>
                <a:ext uri="{FF2B5EF4-FFF2-40B4-BE49-F238E27FC236}">
                  <a16:creationId xmlns="" xmlns:a16="http://schemas.microsoft.com/office/drawing/2014/main" id="{91FCA14D-FA3E-44C1-B8CB-8C8B7304862B}"/>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4" name="Freeform 53">
              <a:extLst>
                <a:ext uri="{FF2B5EF4-FFF2-40B4-BE49-F238E27FC236}">
                  <a16:creationId xmlns="" xmlns:a16="http://schemas.microsoft.com/office/drawing/2014/main" id="{A889215B-3708-4985-A1D7-42A99B3575CC}"/>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5" name="Freeform 54">
              <a:extLst>
                <a:ext uri="{FF2B5EF4-FFF2-40B4-BE49-F238E27FC236}">
                  <a16:creationId xmlns="" xmlns:a16="http://schemas.microsoft.com/office/drawing/2014/main" id="{5C58C66E-AFD4-4A37-9646-FF8A511A6C14}"/>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6" name="Freeform 55">
              <a:extLst>
                <a:ext uri="{FF2B5EF4-FFF2-40B4-BE49-F238E27FC236}">
                  <a16:creationId xmlns="" xmlns:a16="http://schemas.microsoft.com/office/drawing/2014/main" id="{F99DC7ED-E983-4ACA-B702-727C2A59399D}"/>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7" name="Freeform 56">
              <a:extLst>
                <a:ext uri="{FF2B5EF4-FFF2-40B4-BE49-F238E27FC236}">
                  <a16:creationId xmlns="" xmlns:a16="http://schemas.microsoft.com/office/drawing/2014/main" id="{918FC910-5BDA-49AE-95A5-774012D2D606}"/>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8" name="Freeform 57">
              <a:extLst>
                <a:ext uri="{FF2B5EF4-FFF2-40B4-BE49-F238E27FC236}">
                  <a16:creationId xmlns="" xmlns:a16="http://schemas.microsoft.com/office/drawing/2014/main" id="{AA1E286C-EECB-46DC-9505-501CCDD8B861}"/>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9" name="Freeform 58">
              <a:extLst>
                <a:ext uri="{FF2B5EF4-FFF2-40B4-BE49-F238E27FC236}">
                  <a16:creationId xmlns="" xmlns:a16="http://schemas.microsoft.com/office/drawing/2014/main" id="{A838D816-F9F3-4AB2-92C6-1F986D0BC03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useBgFill="1">
        <p:nvSpPr>
          <p:cNvPr id="131" name="Round Diagonal Corner Rectangle 6">
            <a:extLst>
              <a:ext uri="{FF2B5EF4-FFF2-40B4-BE49-F238E27FC236}">
                <a16:creationId xmlns="" xmlns:a16="http://schemas.microsoft.com/office/drawing/2014/main" id="{4683B8BC-85C4-41F2-9CD3-B074823B6BBD}"/>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00230" y="639965"/>
            <a:ext cx="8159993" cy="3598548"/>
          </a:xfrm>
          <a:prstGeom prst="round2DiagRect">
            <a:avLst>
              <a:gd name="adj1" fmla="val 9529"/>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 xmlns:a16="http://schemas.microsoft.com/office/drawing/2014/main" id="{A6D3ECE7-A05A-4FAC-BBE4-C793CFCB9FDC}"/>
              </a:ext>
            </a:extLst>
          </p:cNvPr>
          <p:cNvSpPr>
            <a:spLocks noGrp="1"/>
          </p:cNvSpPr>
          <p:nvPr>
            <p:ph type="title"/>
          </p:nvPr>
        </p:nvSpPr>
        <p:spPr>
          <a:xfrm>
            <a:off x="1212924" y="4539573"/>
            <a:ext cx="6718151" cy="1182838"/>
          </a:xfrm>
        </p:spPr>
        <p:txBody>
          <a:bodyPr vert="horz" lIns="91440" tIns="45720" rIns="91440" bIns="45720" rtlCol="0" anchor="b">
            <a:normAutofit/>
          </a:bodyPr>
          <a:lstStyle/>
          <a:p>
            <a:pPr algn="ctr"/>
            <a:r>
              <a:rPr lang="en-US" sz="3700" dirty="0">
                <a:solidFill>
                  <a:srgbClr val="FFFFFF"/>
                </a:solidFill>
              </a:rPr>
              <a:t>Het </a:t>
            </a:r>
            <a:r>
              <a:rPr lang="en-US" sz="3700" dirty="0" err="1">
                <a:solidFill>
                  <a:srgbClr val="FFFFFF"/>
                </a:solidFill>
              </a:rPr>
              <a:t>opleidingsproces</a:t>
            </a:r>
            <a:r>
              <a:rPr lang="en-US" sz="3700" dirty="0">
                <a:solidFill>
                  <a:srgbClr val="FFFFFF"/>
                </a:solidFill>
              </a:rPr>
              <a:t> van </a:t>
            </a:r>
            <a:r>
              <a:rPr lang="en-US" sz="3700" dirty="0" err="1">
                <a:solidFill>
                  <a:srgbClr val="FFFFFF"/>
                </a:solidFill>
              </a:rPr>
              <a:t>werkenden</a:t>
            </a:r>
            <a:endParaRPr lang="en-US" sz="3700" dirty="0">
              <a:solidFill>
                <a:srgbClr val="FFFFFF"/>
              </a:solidFill>
            </a:endParaRPr>
          </a:p>
        </p:txBody>
      </p:sp>
      <p:sp>
        <p:nvSpPr>
          <p:cNvPr id="130" name="Titel 4">
            <a:extLst>
              <a:ext uri="{FF2B5EF4-FFF2-40B4-BE49-F238E27FC236}">
                <a16:creationId xmlns="" xmlns:a16="http://schemas.microsoft.com/office/drawing/2014/main" id="{2F326D38-1D5A-4B71-A211-7D78E1703EB4}"/>
              </a:ext>
            </a:extLst>
          </p:cNvPr>
          <p:cNvSpPr txBox="1">
            <a:spLocks/>
          </p:cNvSpPr>
          <p:nvPr/>
        </p:nvSpPr>
        <p:spPr>
          <a:xfrm>
            <a:off x="4860032" y="5973536"/>
            <a:ext cx="3871515" cy="285571"/>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1600" dirty="0">
                <a:solidFill>
                  <a:srgbClr val="FFFFFF"/>
                </a:solidFill>
              </a:rPr>
              <a:t>Jos van Asten, 12-10-2017</a:t>
            </a:r>
          </a:p>
        </p:txBody>
      </p:sp>
      <p:pic>
        <p:nvPicPr>
          <p:cNvPr id="4" name="Afbeelding 3" descr="Afbeelding met tekst&#10;&#10;Beschrijving is gegenereerd met zeer hoge betrouwbaarheid">
            <a:extLst>
              <a:ext uri="{FF2B5EF4-FFF2-40B4-BE49-F238E27FC236}">
                <a16:creationId xmlns="" xmlns:a16="http://schemas.microsoft.com/office/drawing/2014/main" id="{EEBB17C4-9CA5-46C4-AF6F-EB185E83B4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01493" y="1491428"/>
            <a:ext cx="6858000" cy="3857625"/>
          </a:xfrm>
          <a:prstGeom prst="rect">
            <a:avLst/>
          </a:prstGeom>
        </p:spPr>
      </p:pic>
      <p:pic>
        <p:nvPicPr>
          <p:cNvPr id="6" name="Afbeelding 5">
            <a:extLst>
              <a:ext uri="{FF2B5EF4-FFF2-40B4-BE49-F238E27FC236}">
                <a16:creationId xmlns="" xmlns:a16="http://schemas.microsoft.com/office/drawing/2014/main" id="{08A23B94-F036-4EFF-B384-D7C42789D2B2}"/>
              </a:ext>
            </a:extLst>
          </p:cNvPr>
          <p:cNvPicPr>
            <a:picLocks noChangeAspect="1"/>
          </p:cNvPicPr>
          <p:nvPr/>
        </p:nvPicPr>
        <p:blipFill>
          <a:blip r:embed="rId5"/>
          <a:stretch>
            <a:fillRect/>
          </a:stretch>
        </p:blipFill>
        <p:spPr>
          <a:xfrm>
            <a:off x="3153858" y="2837314"/>
            <a:ext cx="5990142" cy="3996305"/>
          </a:xfrm>
          <a:prstGeom prst="rect">
            <a:avLst/>
          </a:prstGeom>
        </p:spPr>
      </p:pic>
      <p:sp>
        <p:nvSpPr>
          <p:cNvPr id="7" name="Rechthoek 6">
            <a:extLst>
              <a:ext uri="{FF2B5EF4-FFF2-40B4-BE49-F238E27FC236}">
                <a16:creationId xmlns="" xmlns:a16="http://schemas.microsoft.com/office/drawing/2014/main" id="{EF7FC06E-3969-46CE-A241-A33214334102}"/>
              </a:ext>
            </a:extLst>
          </p:cNvPr>
          <p:cNvSpPr/>
          <p:nvPr/>
        </p:nvSpPr>
        <p:spPr>
          <a:xfrm>
            <a:off x="3088190" y="-43281"/>
            <a:ext cx="6079028" cy="2923877"/>
          </a:xfrm>
          <a:prstGeom prst="rect">
            <a:avLst/>
          </a:prstGeom>
          <a:solidFill>
            <a:schemeClr val="accent2">
              <a:lumMod val="20000"/>
              <a:lumOff val="80000"/>
            </a:schemeClr>
          </a:solidFill>
        </p:spPr>
        <p:txBody>
          <a:bodyPr wrap="square">
            <a:spAutoFit/>
          </a:bodyPr>
          <a:lstStyle/>
          <a:p>
            <a:r>
              <a:rPr lang="nl-NL" sz="3600" dirty="0">
                <a:solidFill>
                  <a:srgbClr val="000000"/>
                </a:solidFill>
                <a:latin typeface="FlamaProSemicond-Bold"/>
              </a:rPr>
              <a:t>CBS: industrie Zuidoost-Brabant 'absolute koploper'</a:t>
            </a:r>
          </a:p>
          <a:p>
            <a:r>
              <a:rPr lang="nl-NL" sz="1600" b="1" dirty="0">
                <a:solidFill>
                  <a:srgbClr val="000000"/>
                </a:solidFill>
                <a:latin typeface="Arial" panose="020B0604020202020204" pitchFamily="34" charset="0"/>
              </a:rPr>
              <a:t>EINDHOVEN - In Zuidoost-Brabant wordt het geld verdiend in de industrie. We wisten het, maar nu wordt het gestaafd door </a:t>
            </a:r>
            <a:r>
              <a:rPr lang="nl-NL" sz="1600" b="1" u="sng" dirty="0">
                <a:solidFill>
                  <a:srgbClr val="0486BE"/>
                </a:solidFill>
                <a:latin typeface="Arial" panose="020B0604020202020204" pitchFamily="34" charset="0"/>
                <a:hlinkClick r:id="rId6"/>
              </a:rPr>
              <a:t>de nieuwste cijfers</a:t>
            </a:r>
            <a:r>
              <a:rPr lang="nl-NL" sz="1600" b="1" dirty="0">
                <a:solidFill>
                  <a:srgbClr val="000000"/>
                </a:solidFill>
                <a:latin typeface="Arial" panose="020B0604020202020204" pitchFamily="34" charset="0"/>
              </a:rPr>
              <a:t> van het Centraal Bureau voor de Statistiek (CBS). In een donderdag te verschijnen rapport noemt de instelling de regio de absolute koploper met vorig jaar een aandeel van 12 procent in de landelijke toegevoegde waarde van de industrie. Dat is ruim 9 miljard euro.</a:t>
            </a:r>
            <a:endParaRPr lang="nl-NL" sz="1600" b="1" i="0" dirty="0">
              <a:solidFill>
                <a:srgbClr val="000000"/>
              </a:solidFill>
              <a:effectLst/>
              <a:latin typeface="Arial" panose="020B0604020202020204" pitchFamily="34" charset="0"/>
            </a:endParaRPr>
          </a:p>
        </p:txBody>
      </p:sp>
      <p:pic>
        <p:nvPicPr>
          <p:cNvPr id="132" name="Afbeelding 131">
            <a:extLst>
              <a:ext uri="{FF2B5EF4-FFF2-40B4-BE49-F238E27FC236}">
                <a16:creationId xmlns="" xmlns:a16="http://schemas.microsoft.com/office/drawing/2014/main" id="{8DCAFA20-2994-4EDA-8B87-D7876C4CF5A7}"/>
              </a:ext>
            </a:extLst>
          </p:cNvPr>
          <p:cNvPicPr>
            <a:picLocks noChangeAspect="1"/>
          </p:cNvPicPr>
          <p:nvPr/>
        </p:nvPicPr>
        <p:blipFill>
          <a:blip r:embed="rId7"/>
          <a:stretch>
            <a:fillRect/>
          </a:stretch>
        </p:blipFill>
        <p:spPr>
          <a:xfrm>
            <a:off x="4954873" y="5459220"/>
            <a:ext cx="4292712" cy="1393991"/>
          </a:xfrm>
          <a:prstGeom prst="rect">
            <a:avLst/>
          </a:prstGeom>
          <a:solidFill>
            <a:schemeClr val="accent1">
              <a:lumMod val="20000"/>
              <a:lumOff val="80000"/>
            </a:schemeClr>
          </a:solidFill>
        </p:spPr>
      </p:pic>
    </p:spTree>
    <p:extLst>
      <p:ext uri="{BB962C8B-B14F-4D97-AF65-F5344CB8AC3E}">
        <p14:creationId xmlns:p14="http://schemas.microsoft.com/office/powerpoint/2010/main" val="169342167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l="28316" r="9894" b="-2"/>
          <a:stretch/>
        </p:blipFill>
        <p:spPr>
          <a:xfrm>
            <a:off x="-4198" y="10"/>
            <a:ext cx="9148198" cy="6857990"/>
          </a:xfrm>
          <a:prstGeom prst="rect">
            <a:avLst/>
          </a:prstGeom>
        </p:spPr>
      </p:pic>
      <p:grpSp>
        <p:nvGrpSpPr>
          <p:cNvPr id="69" name="Group 68"/>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70"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4"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6"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9"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8"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11"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1"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2"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3"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44665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ound Diagonal Corner Rectangle 1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84739" y="606426"/>
            <a:ext cx="5064346"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 xmlns:a16="http://schemas.microsoft.com/office/drawing/2014/main" id="{399FE772-0DA5-4501-AAF2-FB1B20B23D67}"/>
              </a:ext>
            </a:extLst>
          </p:cNvPr>
          <p:cNvPicPr>
            <a:picLocks noChangeAspect="1"/>
          </p:cNvPicPr>
          <p:nvPr/>
        </p:nvPicPr>
        <p:blipFill>
          <a:blip r:embed="rId2"/>
          <a:stretch>
            <a:fillRect/>
          </a:stretch>
        </p:blipFill>
        <p:spPr>
          <a:xfrm>
            <a:off x="813428" y="1847292"/>
            <a:ext cx="4606966" cy="2752662"/>
          </a:xfrm>
          <a:prstGeom prst="rect">
            <a:avLst/>
          </a:prstGeom>
        </p:spPr>
      </p:pic>
      <p:sp>
        <p:nvSpPr>
          <p:cNvPr id="2" name="Titel 1"/>
          <p:cNvSpPr>
            <a:spLocks noGrp="1"/>
          </p:cNvSpPr>
          <p:nvPr>
            <p:ph type="title"/>
          </p:nvPr>
        </p:nvSpPr>
        <p:spPr>
          <a:xfrm>
            <a:off x="5788678" y="606426"/>
            <a:ext cx="2937457" cy="1478570"/>
          </a:xfrm>
        </p:spPr>
        <p:txBody>
          <a:bodyPr anchor="b">
            <a:normAutofit/>
          </a:bodyPr>
          <a:lstStyle/>
          <a:p>
            <a:pPr>
              <a:lnSpc>
                <a:spcPct val="80000"/>
              </a:lnSpc>
            </a:pPr>
            <a:r>
              <a:rPr lang="nl-NL" sz="2800" dirty="0"/>
              <a:t>Demografische ontwikkeling:</a:t>
            </a:r>
          </a:p>
        </p:txBody>
      </p:sp>
      <p:sp>
        <p:nvSpPr>
          <p:cNvPr id="5" name="Tijdelijke aanduiding voor inhoud 4"/>
          <p:cNvSpPr>
            <a:spLocks noGrp="1"/>
          </p:cNvSpPr>
          <p:nvPr>
            <p:ph idx="1"/>
          </p:nvPr>
        </p:nvSpPr>
        <p:spPr>
          <a:xfrm>
            <a:off x="6027031" y="2249487"/>
            <a:ext cx="2460753" cy="3541714"/>
          </a:xfrm>
        </p:spPr>
        <p:txBody>
          <a:bodyPr>
            <a:normAutofit/>
          </a:bodyPr>
          <a:lstStyle/>
          <a:p>
            <a:r>
              <a:rPr lang="nl-NL" dirty="0"/>
              <a:t>Vergrijzing</a:t>
            </a:r>
          </a:p>
          <a:p>
            <a:r>
              <a:rPr lang="nl-NL" dirty="0"/>
              <a:t>Ontgroening</a:t>
            </a:r>
          </a:p>
          <a:p>
            <a:endParaRPr lang="nl-NL" sz="1700" dirty="0"/>
          </a:p>
        </p:txBody>
      </p:sp>
    </p:spTree>
    <p:extLst>
      <p:ext uri="{BB962C8B-B14F-4D97-AF65-F5344CB8AC3E}">
        <p14:creationId xmlns:p14="http://schemas.microsoft.com/office/powerpoint/2010/main" val="3278715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0488" y="116632"/>
            <a:ext cx="7429499" cy="866266"/>
          </a:xfrm>
        </p:spPr>
        <p:txBody>
          <a:bodyPr>
            <a:normAutofit/>
          </a:bodyPr>
          <a:lstStyle/>
          <a:p>
            <a:r>
              <a:rPr lang="nl-NL" dirty="0"/>
              <a:t>BIG DATA</a:t>
            </a:r>
          </a:p>
        </p:txBody>
      </p:sp>
      <p:sp>
        <p:nvSpPr>
          <p:cNvPr id="5" name="Tijdelijke aanduiding voor inhoud 4"/>
          <p:cNvSpPr>
            <a:spLocks noGrp="1"/>
          </p:cNvSpPr>
          <p:nvPr>
            <p:ph idx="1"/>
          </p:nvPr>
        </p:nvSpPr>
        <p:spPr>
          <a:xfrm>
            <a:off x="868760" y="836712"/>
            <a:ext cx="7789539" cy="5040560"/>
          </a:xfrm>
        </p:spPr>
        <p:txBody>
          <a:bodyPr>
            <a:normAutofit/>
          </a:bodyPr>
          <a:lstStyle/>
          <a:p>
            <a:r>
              <a:rPr lang="nl-NL" sz="2000" dirty="0"/>
              <a:t>Voorspellend gedrag van groepen en individuen</a:t>
            </a:r>
          </a:p>
          <a:p>
            <a:r>
              <a:rPr lang="nl-NL" sz="2000" dirty="0" err="1"/>
              <a:t>Kostenbeparing</a:t>
            </a:r>
            <a:r>
              <a:rPr lang="nl-NL" sz="2000" dirty="0"/>
              <a:t> door processen te optimaliseren</a:t>
            </a:r>
          </a:p>
          <a:p>
            <a:r>
              <a:rPr lang="nl-NL" sz="2000" dirty="0"/>
              <a:t>Snellere en betere beslissingen </a:t>
            </a:r>
            <a:r>
              <a:rPr lang="nl-NL" sz="2000" dirty="0" err="1"/>
              <a:t>obv</a:t>
            </a:r>
            <a:r>
              <a:rPr lang="nl-NL" sz="2000" dirty="0"/>
              <a:t> betrouwbare en actuele informatie</a:t>
            </a:r>
          </a:p>
          <a:p>
            <a:pPr marL="0" indent="0">
              <a:buNone/>
            </a:pPr>
            <a:endParaRPr lang="nl-NL" dirty="0"/>
          </a:p>
          <a:p>
            <a:endParaRPr lang="nl-NL" dirty="0"/>
          </a:p>
        </p:txBody>
      </p:sp>
      <p:pic>
        <p:nvPicPr>
          <p:cNvPr id="4" name="Afbeelding 3">
            <a:extLst>
              <a:ext uri="{FF2B5EF4-FFF2-40B4-BE49-F238E27FC236}">
                <a16:creationId xmlns="" xmlns:a16="http://schemas.microsoft.com/office/drawing/2014/main" id="{53EBBEB8-3E87-46E5-8060-A4EE8B2B89FD}"/>
              </a:ext>
            </a:extLst>
          </p:cNvPr>
          <p:cNvPicPr>
            <a:picLocks noChangeAspect="1"/>
          </p:cNvPicPr>
          <p:nvPr/>
        </p:nvPicPr>
        <p:blipFill>
          <a:blip r:embed="rId2"/>
          <a:stretch>
            <a:fillRect/>
          </a:stretch>
        </p:blipFill>
        <p:spPr>
          <a:xfrm>
            <a:off x="7020" y="2276872"/>
            <a:ext cx="9144000" cy="4551164"/>
          </a:xfrm>
          <a:prstGeom prst="rect">
            <a:avLst/>
          </a:prstGeom>
        </p:spPr>
      </p:pic>
    </p:spTree>
    <p:extLst>
      <p:ext uri="{BB962C8B-B14F-4D97-AF65-F5344CB8AC3E}">
        <p14:creationId xmlns:p14="http://schemas.microsoft.com/office/powerpoint/2010/main" val="2127973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l="25851" r="27859"/>
          <a:stretch/>
        </p:blipFill>
        <p:spPr>
          <a:xfrm>
            <a:off x="-4198" y="10"/>
            <a:ext cx="5668906" cy="6857990"/>
          </a:xfrm>
          <a:prstGeom prst="rect">
            <a:avLst/>
          </a:prstGeom>
        </p:spPr>
      </p:pic>
      <p:grpSp>
        <p:nvGrpSpPr>
          <p:cNvPr id="10" name="Group 9"/>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1"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2"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0"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2"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71890" y="618518"/>
            <a:ext cx="2313667" cy="1478570"/>
          </a:xfrm>
        </p:spPr>
        <p:txBody>
          <a:bodyPr>
            <a:normAutofit/>
          </a:bodyPr>
          <a:lstStyle/>
          <a:p>
            <a:r>
              <a:rPr lang="nl-NL" sz="3200"/>
              <a:t>Innovatief vermogen</a:t>
            </a:r>
          </a:p>
        </p:txBody>
      </p:sp>
      <p:sp>
        <p:nvSpPr>
          <p:cNvPr id="5" name="Tijdelijke aanduiding voor inhoud 4"/>
          <p:cNvSpPr>
            <a:spLocks noGrp="1"/>
          </p:cNvSpPr>
          <p:nvPr>
            <p:ph idx="1"/>
          </p:nvPr>
        </p:nvSpPr>
        <p:spPr>
          <a:xfrm>
            <a:off x="6002280" y="2250281"/>
            <a:ext cx="2602167" cy="3541714"/>
          </a:xfrm>
        </p:spPr>
        <p:txBody>
          <a:bodyPr>
            <a:normAutofit/>
          </a:bodyPr>
          <a:lstStyle/>
          <a:p>
            <a:r>
              <a:rPr lang="nl-NL" sz="1800" dirty="0"/>
              <a:t>Aanpassingsvermogen</a:t>
            </a:r>
          </a:p>
          <a:p>
            <a:r>
              <a:rPr lang="nl-NL" sz="1800" dirty="0"/>
              <a:t>In staat zijn om mee te bewegen met ontwikkelingen</a:t>
            </a:r>
          </a:p>
          <a:p>
            <a:r>
              <a:rPr lang="nl-NL" sz="1800" dirty="0"/>
              <a:t>Voorop blijven lopen</a:t>
            </a:r>
          </a:p>
          <a:p>
            <a:endParaRPr lang="nl-NL" sz="1800" dirty="0"/>
          </a:p>
        </p:txBody>
      </p:sp>
    </p:spTree>
    <p:extLst>
      <p:ext uri="{BB962C8B-B14F-4D97-AF65-F5344CB8AC3E}">
        <p14:creationId xmlns:p14="http://schemas.microsoft.com/office/powerpoint/2010/main" val="3756193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0692" y="248717"/>
            <a:ext cx="7429499" cy="866266"/>
          </a:xfrm>
        </p:spPr>
        <p:txBody>
          <a:bodyPr>
            <a:normAutofit fontScale="90000"/>
          </a:bodyPr>
          <a:lstStyle/>
          <a:p>
            <a:r>
              <a:rPr lang="nl-NL" dirty="0"/>
              <a:t>Beschikbaarheid van grondstoffen</a:t>
            </a:r>
          </a:p>
        </p:txBody>
      </p:sp>
      <p:sp>
        <p:nvSpPr>
          <p:cNvPr id="5" name="Tijdelijke aanduiding voor inhoud 4"/>
          <p:cNvSpPr>
            <a:spLocks noGrp="1"/>
          </p:cNvSpPr>
          <p:nvPr>
            <p:ph idx="1"/>
          </p:nvPr>
        </p:nvSpPr>
        <p:spPr>
          <a:xfrm>
            <a:off x="827584" y="1484784"/>
            <a:ext cx="7789539" cy="5040560"/>
          </a:xfrm>
        </p:spPr>
        <p:txBody>
          <a:bodyPr>
            <a:normAutofit/>
          </a:bodyPr>
          <a:lstStyle/>
          <a:p>
            <a:endParaRPr lang="nl-NL" dirty="0"/>
          </a:p>
          <a:p>
            <a:endParaRPr lang="nl-NL" dirty="0"/>
          </a:p>
        </p:txBody>
      </p:sp>
      <p:pic>
        <p:nvPicPr>
          <p:cNvPr id="3" name="Afbeelding 2"/>
          <p:cNvPicPr>
            <a:picLocks noChangeAspect="1"/>
          </p:cNvPicPr>
          <p:nvPr/>
        </p:nvPicPr>
        <p:blipFill>
          <a:blip r:embed="rId2"/>
          <a:stretch>
            <a:fillRect/>
          </a:stretch>
        </p:blipFill>
        <p:spPr>
          <a:xfrm>
            <a:off x="0" y="1238250"/>
            <a:ext cx="9144000" cy="5619750"/>
          </a:xfrm>
          <a:prstGeom prst="rect">
            <a:avLst/>
          </a:prstGeom>
        </p:spPr>
      </p:pic>
    </p:spTree>
    <p:extLst>
      <p:ext uri="{BB962C8B-B14F-4D97-AF65-F5344CB8AC3E}">
        <p14:creationId xmlns:p14="http://schemas.microsoft.com/office/powerpoint/2010/main" val="1206514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9">
            <a:extLst>
              <a:ext uri="{FF2B5EF4-FFF2-40B4-BE49-F238E27FC236}">
                <a16:creationId xmlns="" xmlns:a16="http://schemas.microsoft.com/office/drawing/2014/main" id="{8E1DDAD8-1D10-4640-A034-BE90015E37B6}"/>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9144002" cy="6858001"/>
            <a:chOff x="0" y="-1"/>
            <a:chExt cx="12192003" cy="6858001"/>
          </a:xfrm>
        </p:grpSpPr>
        <p:sp useBgFill="1">
          <p:nvSpPr>
            <p:cNvPr id="11" name="Rectangle 10">
              <a:extLst>
                <a:ext uri="{FF2B5EF4-FFF2-40B4-BE49-F238E27FC236}">
                  <a16:creationId xmlns="" xmlns:a16="http://schemas.microsoft.com/office/drawing/2014/main" id="{52FE7688-721D-4A97-B007-BDE056094DAE}"/>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descr="Afbeelding met elektronica&#10;&#10;Beschrijving is gegenereerd met hoge betrouwbaarheid">
              <a:extLst>
                <a:ext uri="{FF2B5EF4-FFF2-40B4-BE49-F238E27FC236}">
                  <a16:creationId xmlns="" xmlns:a16="http://schemas.microsoft.com/office/drawing/2014/main" id="{9E73A810-8571-4A9D-A3CB-336933AB4C0E}"/>
                </a:ext>
              </a:extLst>
            </p:cNvPr>
            <p:cNvPicPr>
              <a:picLocks noChangeAspect="1" noChangeArrowheads="1"/>
            </p:cNvPicPr>
            <p:nvPr>
              <p:extLst>
                <p:ext uri="{386F3935-93C4-4BCD-93E2-E3B085C9AB24}">
                  <p16:designElem xmlns=""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Afbeelding 3" descr="Afbeelding met lucht, buiten, object, water&#10;&#10;Beschrijving is gegenereerd met zeer hoge betrouwbaarheid">
            <a:extLst>
              <a:ext uri="{FF2B5EF4-FFF2-40B4-BE49-F238E27FC236}">
                <a16:creationId xmlns="" xmlns:a16="http://schemas.microsoft.com/office/drawing/2014/main" id="{EADF8676-10E4-4C16-BC87-D8072657502E}"/>
              </a:ext>
            </a:extLst>
          </p:cNvPr>
          <p:cNvPicPr>
            <a:picLocks noChangeAspect="1"/>
          </p:cNvPicPr>
          <p:nvPr/>
        </p:nvPicPr>
        <p:blipFill rotWithShape="1">
          <a:blip r:embed="rId3"/>
          <a:srcRect l="30538" r="36191"/>
          <a:stretch/>
        </p:blipFill>
        <p:spPr>
          <a:xfrm>
            <a:off x="-4197" y="10"/>
            <a:ext cx="5668905" cy="6857990"/>
          </a:xfrm>
          <a:prstGeom prst="rect">
            <a:avLst/>
          </a:prstGeom>
        </p:spPr>
      </p:pic>
      <p:grpSp>
        <p:nvGrpSpPr>
          <p:cNvPr id="71" name="Group 13">
            <a:extLst>
              <a:ext uri="{FF2B5EF4-FFF2-40B4-BE49-F238E27FC236}">
                <a16:creationId xmlns="" xmlns:a16="http://schemas.microsoft.com/office/drawing/2014/main" id="{FD642FB6-2808-4BC5-AE0B-7302C24B78A5}"/>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solidFill>
            <a:schemeClr val="tx1">
              <a:alpha val="70000"/>
            </a:schemeClr>
          </a:solidFill>
          <a:effectLst/>
        </p:grpSpPr>
        <p:sp>
          <p:nvSpPr>
            <p:cNvPr id="15" name="Rectangle 14">
              <a:extLst>
                <a:ext uri="{FF2B5EF4-FFF2-40B4-BE49-F238E27FC236}">
                  <a16:creationId xmlns="" xmlns:a16="http://schemas.microsoft.com/office/drawing/2014/main" id="{0B0B8F04-D9A7-48E5-A29C-51A66B59DFF4}"/>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2" name="Freeform 6">
              <a:extLst>
                <a:ext uri="{FF2B5EF4-FFF2-40B4-BE49-F238E27FC236}">
                  <a16:creationId xmlns="" xmlns:a16="http://schemas.microsoft.com/office/drawing/2014/main" id="{D6D18883-6BFF-42BB-8088-FCCF83F9CFC0}"/>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7">
              <a:extLst>
                <a:ext uri="{FF2B5EF4-FFF2-40B4-BE49-F238E27FC236}">
                  <a16:creationId xmlns="" xmlns:a16="http://schemas.microsoft.com/office/drawing/2014/main" id="{1D0FEFB3-A009-4D0F-9107-C0B17786FB0D}"/>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Rectangle 17">
              <a:extLst>
                <a:ext uri="{FF2B5EF4-FFF2-40B4-BE49-F238E27FC236}">
                  <a16:creationId xmlns="" xmlns:a16="http://schemas.microsoft.com/office/drawing/2014/main" id="{78E86C7F-B981-4448-8A1A-856F7124FF4A}"/>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 name="Freeform 9">
              <a:extLst>
                <a:ext uri="{FF2B5EF4-FFF2-40B4-BE49-F238E27FC236}">
                  <a16:creationId xmlns="" xmlns:a16="http://schemas.microsoft.com/office/drawing/2014/main" id="{4C6CFFD9-BA00-4184-8310-5FC9550954F9}"/>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0">
              <a:extLst>
                <a:ext uri="{FF2B5EF4-FFF2-40B4-BE49-F238E27FC236}">
                  <a16:creationId xmlns="" xmlns:a16="http://schemas.microsoft.com/office/drawing/2014/main" id="{A1892DF3-4848-496C-8664-DFD32EE25086}"/>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1">
              <a:extLst>
                <a:ext uri="{FF2B5EF4-FFF2-40B4-BE49-F238E27FC236}">
                  <a16:creationId xmlns="" xmlns:a16="http://schemas.microsoft.com/office/drawing/2014/main" id="{D6DB8C30-651E-4D8F-A70C-163FC584273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2">
              <a:extLst>
                <a:ext uri="{FF2B5EF4-FFF2-40B4-BE49-F238E27FC236}">
                  <a16:creationId xmlns="" xmlns:a16="http://schemas.microsoft.com/office/drawing/2014/main" id="{563DFB81-F969-4F44-BA6C-6347956423F2}"/>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3">
              <a:extLst>
                <a:ext uri="{FF2B5EF4-FFF2-40B4-BE49-F238E27FC236}">
                  <a16:creationId xmlns="" xmlns:a16="http://schemas.microsoft.com/office/drawing/2014/main" id="{8E5DE346-AFCA-40DA-B5E2-93A86EA54C18}"/>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4">
              <a:extLst>
                <a:ext uri="{FF2B5EF4-FFF2-40B4-BE49-F238E27FC236}">
                  <a16:creationId xmlns="" xmlns:a16="http://schemas.microsoft.com/office/drawing/2014/main" id="{77A34306-2AE8-43D0-9686-E97B3B53FE33}"/>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5">
              <a:extLst>
                <a:ext uri="{FF2B5EF4-FFF2-40B4-BE49-F238E27FC236}">
                  <a16:creationId xmlns="" xmlns:a16="http://schemas.microsoft.com/office/drawing/2014/main" id="{B9CC10F0-FFCD-4CB9-AF4C-22722D20B75B}"/>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6">
              <a:extLst>
                <a:ext uri="{FF2B5EF4-FFF2-40B4-BE49-F238E27FC236}">
                  <a16:creationId xmlns="" xmlns:a16="http://schemas.microsoft.com/office/drawing/2014/main" id="{2A6B0E38-C962-4491-BFDA-75378B4D6748}"/>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7">
              <a:extLst>
                <a:ext uri="{FF2B5EF4-FFF2-40B4-BE49-F238E27FC236}">
                  <a16:creationId xmlns="" xmlns:a16="http://schemas.microsoft.com/office/drawing/2014/main" id="{655F640B-8407-487C-8696-F47451478E06}"/>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8">
              <a:extLst>
                <a:ext uri="{FF2B5EF4-FFF2-40B4-BE49-F238E27FC236}">
                  <a16:creationId xmlns="" xmlns:a16="http://schemas.microsoft.com/office/drawing/2014/main" id="{FAB4F099-4FF6-4410-A5B9-2A5355719C92}"/>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9">
              <a:extLst>
                <a:ext uri="{FF2B5EF4-FFF2-40B4-BE49-F238E27FC236}">
                  <a16:creationId xmlns="" xmlns:a16="http://schemas.microsoft.com/office/drawing/2014/main" id="{6FE80B6E-3DA9-4304-9925-12E578C4E9B5}"/>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0">
              <a:extLst>
                <a:ext uri="{FF2B5EF4-FFF2-40B4-BE49-F238E27FC236}">
                  <a16:creationId xmlns="" xmlns:a16="http://schemas.microsoft.com/office/drawing/2014/main" id="{67D1CB75-0CBA-4E13-924C-21F221D7BF6C}"/>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1">
              <a:extLst>
                <a:ext uri="{FF2B5EF4-FFF2-40B4-BE49-F238E27FC236}">
                  <a16:creationId xmlns="" xmlns:a16="http://schemas.microsoft.com/office/drawing/2014/main" id="{F2CC783B-FA45-4777-A76A-982B285C7C40}"/>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2">
              <a:extLst>
                <a:ext uri="{FF2B5EF4-FFF2-40B4-BE49-F238E27FC236}">
                  <a16:creationId xmlns="" xmlns:a16="http://schemas.microsoft.com/office/drawing/2014/main" id="{D68F4DD3-D736-4B78-972E-F5128CFBE730}"/>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3">
              <a:extLst>
                <a:ext uri="{FF2B5EF4-FFF2-40B4-BE49-F238E27FC236}">
                  <a16:creationId xmlns="" xmlns:a16="http://schemas.microsoft.com/office/drawing/2014/main" id="{B14AF103-15B3-4796-A71A-297D37E1763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4">
              <a:extLst>
                <a:ext uri="{FF2B5EF4-FFF2-40B4-BE49-F238E27FC236}">
                  <a16:creationId xmlns="" xmlns:a16="http://schemas.microsoft.com/office/drawing/2014/main" id="{B0B240FB-0453-4B6F-9F9B-C2C3305AC5EC}"/>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5">
              <a:extLst>
                <a:ext uri="{FF2B5EF4-FFF2-40B4-BE49-F238E27FC236}">
                  <a16:creationId xmlns="" xmlns:a16="http://schemas.microsoft.com/office/drawing/2014/main" id="{EBBBDCEE-433E-40F3-B49D-375CB162A88E}"/>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6">
              <a:extLst>
                <a:ext uri="{FF2B5EF4-FFF2-40B4-BE49-F238E27FC236}">
                  <a16:creationId xmlns="" xmlns:a16="http://schemas.microsoft.com/office/drawing/2014/main" id="{09B123C6-141E-4A37-B5A7-27E7764FA1F6}"/>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27">
              <a:extLst>
                <a:ext uri="{FF2B5EF4-FFF2-40B4-BE49-F238E27FC236}">
                  <a16:creationId xmlns="" xmlns:a16="http://schemas.microsoft.com/office/drawing/2014/main" id="{1FA1F521-36A1-49FF-84A7-229E8970F7C0}"/>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28">
              <a:extLst>
                <a:ext uri="{FF2B5EF4-FFF2-40B4-BE49-F238E27FC236}">
                  <a16:creationId xmlns="" xmlns:a16="http://schemas.microsoft.com/office/drawing/2014/main" id="{DE512F89-D901-4487-A42C-02345EC5FCD6}"/>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9">
              <a:extLst>
                <a:ext uri="{FF2B5EF4-FFF2-40B4-BE49-F238E27FC236}">
                  <a16:creationId xmlns="" xmlns:a16="http://schemas.microsoft.com/office/drawing/2014/main" id="{ED3ED0E5-3226-4B78-B3EA-C591824B8972}"/>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30">
              <a:extLst>
                <a:ext uri="{FF2B5EF4-FFF2-40B4-BE49-F238E27FC236}">
                  <a16:creationId xmlns="" xmlns:a16="http://schemas.microsoft.com/office/drawing/2014/main" id="{9CBB1F68-B6DE-4ECF-B20F-328F9811E2F3}"/>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1">
              <a:extLst>
                <a:ext uri="{FF2B5EF4-FFF2-40B4-BE49-F238E27FC236}">
                  <a16:creationId xmlns="" xmlns:a16="http://schemas.microsoft.com/office/drawing/2014/main" id="{A566C551-9523-4D97-A8CF-5C91F436C506}"/>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2">
              <a:extLst>
                <a:ext uri="{FF2B5EF4-FFF2-40B4-BE49-F238E27FC236}">
                  <a16:creationId xmlns="" xmlns:a16="http://schemas.microsoft.com/office/drawing/2014/main" id="{9E166BA0-9268-4419-9332-2D30C2123971}"/>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Rectangle 42">
              <a:extLst>
                <a:ext uri="{FF2B5EF4-FFF2-40B4-BE49-F238E27FC236}">
                  <a16:creationId xmlns="" xmlns:a16="http://schemas.microsoft.com/office/drawing/2014/main" id="{B700C031-AA54-4DC7-B8A2-2569B3FA653F}"/>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4" name="Freeform 34">
              <a:extLst>
                <a:ext uri="{FF2B5EF4-FFF2-40B4-BE49-F238E27FC236}">
                  <a16:creationId xmlns="" xmlns:a16="http://schemas.microsoft.com/office/drawing/2014/main" id="{03045EC8-ECC8-473F-8786-DE266F05B15F}"/>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5">
              <a:extLst>
                <a:ext uri="{FF2B5EF4-FFF2-40B4-BE49-F238E27FC236}">
                  <a16:creationId xmlns="" xmlns:a16="http://schemas.microsoft.com/office/drawing/2014/main" id="{9337EBA2-5088-4A44-8C0B-A6EE78989CF1}"/>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6">
              <a:extLst>
                <a:ext uri="{FF2B5EF4-FFF2-40B4-BE49-F238E27FC236}">
                  <a16:creationId xmlns="" xmlns:a16="http://schemas.microsoft.com/office/drawing/2014/main" id="{3486A705-2593-45C9-A13E-8E2FB7C35435}"/>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7">
              <a:extLst>
                <a:ext uri="{FF2B5EF4-FFF2-40B4-BE49-F238E27FC236}">
                  <a16:creationId xmlns="" xmlns:a16="http://schemas.microsoft.com/office/drawing/2014/main" id="{F357321C-6DEE-4D02-A997-75E47EE0E0E5}"/>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38">
              <a:extLst>
                <a:ext uri="{FF2B5EF4-FFF2-40B4-BE49-F238E27FC236}">
                  <a16:creationId xmlns="" xmlns:a16="http://schemas.microsoft.com/office/drawing/2014/main" id="{D0B8F87F-3530-4BCD-A8E5-C1B83707B553}"/>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39">
              <a:extLst>
                <a:ext uri="{FF2B5EF4-FFF2-40B4-BE49-F238E27FC236}">
                  <a16:creationId xmlns="" xmlns:a16="http://schemas.microsoft.com/office/drawing/2014/main" id="{5BE86BA3-AB0E-4F70-A552-0D9EB9E98ED6}"/>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0">
              <a:extLst>
                <a:ext uri="{FF2B5EF4-FFF2-40B4-BE49-F238E27FC236}">
                  <a16:creationId xmlns="" xmlns:a16="http://schemas.microsoft.com/office/drawing/2014/main" id="{DF5FE773-B9AE-4A3F-8EDC-165CE579BDC1}"/>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1">
              <a:extLst>
                <a:ext uri="{FF2B5EF4-FFF2-40B4-BE49-F238E27FC236}">
                  <a16:creationId xmlns="" xmlns:a16="http://schemas.microsoft.com/office/drawing/2014/main" id="{4A03D7BE-B358-4F8B-85EA-65E0CBF2D1EF}"/>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Freeform 42">
              <a:extLst>
                <a:ext uri="{FF2B5EF4-FFF2-40B4-BE49-F238E27FC236}">
                  <a16:creationId xmlns="" xmlns:a16="http://schemas.microsoft.com/office/drawing/2014/main" id="{A6548877-0957-435B-A419-389A278E57EE}"/>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43">
              <a:extLst>
                <a:ext uri="{FF2B5EF4-FFF2-40B4-BE49-F238E27FC236}">
                  <a16:creationId xmlns="" xmlns:a16="http://schemas.microsoft.com/office/drawing/2014/main" id="{B2D5EA95-9E60-468A-8DA1-40F05C9BDA41}"/>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4">
              <a:extLst>
                <a:ext uri="{FF2B5EF4-FFF2-40B4-BE49-F238E27FC236}">
                  <a16:creationId xmlns="" xmlns:a16="http://schemas.microsoft.com/office/drawing/2014/main" id="{C9B409CE-11E5-40D1-8C9B-86614EAE2A30}"/>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Rectangle 54">
              <a:extLst>
                <a:ext uri="{FF2B5EF4-FFF2-40B4-BE49-F238E27FC236}">
                  <a16:creationId xmlns="" xmlns:a16="http://schemas.microsoft.com/office/drawing/2014/main" id="{9E594AF5-DB50-4227-AC2F-10EE5233C41F}"/>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6" name="Freeform 46">
              <a:extLst>
                <a:ext uri="{FF2B5EF4-FFF2-40B4-BE49-F238E27FC236}">
                  <a16:creationId xmlns="" xmlns:a16="http://schemas.microsoft.com/office/drawing/2014/main" id="{9335DCAF-74A2-4994-B5BF-1C079A40A54E}"/>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47">
              <a:extLst>
                <a:ext uri="{FF2B5EF4-FFF2-40B4-BE49-F238E27FC236}">
                  <a16:creationId xmlns="" xmlns:a16="http://schemas.microsoft.com/office/drawing/2014/main" id="{1DC8E1A2-0C6B-4BA9-85F4-3645AED5DEAB}"/>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48">
              <a:extLst>
                <a:ext uri="{FF2B5EF4-FFF2-40B4-BE49-F238E27FC236}">
                  <a16:creationId xmlns="" xmlns:a16="http://schemas.microsoft.com/office/drawing/2014/main" id="{28F38DE0-3BEE-441A-8212-E77DA2328A37}"/>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49">
              <a:extLst>
                <a:ext uri="{FF2B5EF4-FFF2-40B4-BE49-F238E27FC236}">
                  <a16:creationId xmlns="" xmlns:a16="http://schemas.microsoft.com/office/drawing/2014/main" id="{AE81208E-D239-496C-A312-506B0241B315}"/>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0">
              <a:extLst>
                <a:ext uri="{FF2B5EF4-FFF2-40B4-BE49-F238E27FC236}">
                  <a16:creationId xmlns="" xmlns:a16="http://schemas.microsoft.com/office/drawing/2014/main" id="{242FE966-DDA4-4668-B8D6-C4B0D4C78E56}"/>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1">
              <a:extLst>
                <a:ext uri="{FF2B5EF4-FFF2-40B4-BE49-F238E27FC236}">
                  <a16:creationId xmlns="" xmlns:a16="http://schemas.microsoft.com/office/drawing/2014/main" id="{FB0A5F60-550F-4025-9DCE-6F42A7C06438}"/>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2">
              <a:extLst>
                <a:ext uri="{FF2B5EF4-FFF2-40B4-BE49-F238E27FC236}">
                  <a16:creationId xmlns="" xmlns:a16="http://schemas.microsoft.com/office/drawing/2014/main" id="{D7B61D18-4A61-44C9-A809-40639E8C1D91}"/>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3">
              <a:extLst>
                <a:ext uri="{FF2B5EF4-FFF2-40B4-BE49-F238E27FC236}">
                  <a16:creationId xmlns="" xmlns:a16="http://schemas.microsoft.com/office/drawing/2014/main" id="{CB26E7EB-DC12-4BA7-B5DE-09EF2C1D0A3D}"/>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4">
              <a:extLst>
                <a:ext uri="{FF2B5EF4-FFF2-40B4-BE49-F238E27FC236}">
                  <a16:creationId xmlns="" xmlns:a16="http://schemas.microsoft.com/office/drawing/2014/main" id="{921237B4-9D85-4611-851F-5DBD71544AE5}"/>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5">
              <a:extLst>
                <a:ext uri="{FF2B5EF4-FFF2-40B4-BE49-F238E27FC236}">
                  <a16:creationId xmlns="" xmlns:a16="http://schemas.microsoft.com/office/drawing/2014/main" id="{C91509DE-9FAA-4E84-BCC1-CDDBEA8AC016}"/>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6" name="Freeform 56">
              <a:extLst>
                <a:ext uri="{FF2B5EF4-FFF2-40B4-BE49-F238E27FC236}">
                  <a16:creationId xmlns="" xmlns:a16="http://schemas.microsoft.com/office/drawing/2014/main" id="{C7029B06-6A09-4E46-BA86-F3C66DBDD486}"/>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7" name="Freeform 57">
              <a:extLst>
                <a:ext uri="{FF2B5EF4-FFF2-40B4-BE49-F238E27FC236}">
                  <a16:creationId xmlns="" xmlns:a16="http://schemas.microsoft.com/office/drawing/2014/main" id="{FF4ACFBF-D1F2-47B1-B0EB-F08C6508BDC4}"/>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8" name="Freeform 58">
              <a:extLst>
                <a:ext uri="{FF2B5EF4-FFF2-40B4-BE49-F238E27FC236}">
                  <a16:creationId xmlns="" xmlns:a16="http://schemas.microsoft.com/office/drawing/2014/main" id="{A6FD1991-3A0E-4F63-BAD9-A98C29860488}"/>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71889" y="618518"/>
            <a:ext cx="2313668" cy="1478570"/>
          </a:xfrm>
        </p:spPr>
        <p:txBody>
          <a:bodyPr>
            <a:normAutofit/>
          </a:bodyPr>
          <a:lstStyle/>
          <a:p>
            <a:r>
              <a:rPr lang="nl-NL" sz="2400" dirty="0"/>
              <a:t>Hoe ziet onze omgeving er over 30 jaar uit?</a:t>
            </a:r>
          </a:p>
        </p:txBody>
      </p:sp>
      <p:sp>
        <p:nvSpPr>
          <p:cNvPr id="5" name="Tijdelijke aanduiding voor inhoud 4"/>
          <p:cNvSpPr>
            <a:spLocks noGrp="1"/>
          </p:cNvSpPr>
          <p:nvPr>
            <p:ph idx="1"/>
          </p:nvPr>
        </p:nvSpPr>
        <p:spPr>
          <a:xfrm>
            <a:off x="5971889" y="2249487"/>
            <a:ext cx="2313669" cy="3541714"/>
          </a:xfrm>
        </p:spPr>
        <p:txBody>
          <a:bodyPr>
            <a:normAutofit/>
          </a:bodyPr>
          <a:lstStyle/>
          <a:p>
            <a:endParaRPr lang="nl-NL" sz="1600"/>
          </a:p>
          <a:p>
            <a:endParaRPr lang="nl-NL" sz="1600"/>
          </a:p>
        </p:txBody>
      </p:sp>
    </p:spTree>
    <p:extLst>
      <p:ext uri="{BB962C8B-B14F-4D97-AF65-F5344CB8AC3E}">
        <p14:creationId xmlns:p14="http://schemas.microsoft.com/office/powerpoint/2010/main" val="199833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lucht, gebouw, venster, tafel&#10;&#10;Beschrijving is gegenereerd met hoge betrouwbaarheid">
            <a:extLst>
              <a:ext uri="{FF2B5EF4-FFF2-40B4-BE49-F238E27FC236}">
                <a16:creationId xmlns="" xmlns:a16="http://schemas.microsoft.com/office/drawing/2014/main" id="{94279350-C4A8-47EF-9154-69392AB7B5AF}"/>
              </a:ext>
            </a:extLst>
          </p:cNvPr>
          <p:cNvPicPr>
            <a:picLocks noChangeAspect="1"/>
          </p:cNvPicPr>
          <p:nvPr/>
        </p:nvPicPr>
        <p:blipFill rotWithShape="1">
          <a:blip r:embed="rId2"/>
          <a:srcRect l="29201" r="24302"/>
          <a:stretch/>
        </p:blipFill>
        <p:spPr>
          <a:xfrm>
            <a:off x="-4198" y="10"/>
            <a:ext cx="9148198" cy="6857990"/>
          </a:xfrm>
          <a:prstGeom prst="rect">
            <a:avLst/>
          </a:prstGeom>
        </p:spPr>
      </p:pic>
      <p:grpSp>
        <p:nvGrpSpPr>
          <p:cNvPr id="125" name="Group 68"/>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70"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4"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6"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9"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8"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11"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1"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2"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3"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56113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gras, buiten, lucht, boom&#10;&#10;Beschrijving is gegenereerd met zeer hoge betrouwbaarheid">
            <a:extLst>
              <a:ext uri="{FF2B5EF4-FFF2-40B4-BE49-F238E27FC236}">
                <a16:creationId xmlns="" xmlns:a16="http://schemas.microsoft.com/office/drawing/2014/main" id="{B001E3BA-3406-411E-8786-B3D9A4E0566C}"/>
              </a:ext>
            </a:extLst>
          </p:cNvPr>
          <p:cNvPicPr>
            <a:picLocks noChangeAspect="1"/>
          </p:cNvPicPr>
          <p:nvPr/>
        </p:nvPicPr>
        <p:blipFill rotWithShape="1">
          <a:blip r:embed="rId2"/>
          <a:srcRect l="10771" r="27233"/>
          <a:stretch/>
        </p:blipFill>
        <p:spPr>
          <a:xfrm>
            <a:off x="-4198" y="10"/>
            <a:ext cx="9148198" cy="6857990"/>
          </a:xfrm>
          <a:prstGeom prst="rect">
            <a:avLst/>
          </a:prstGeom>
        </p:spPr>
      </p:pic>
      <p:grpSp>
        <p:nvGrpSpPr>
          <p:cNvPr id="126" name="Group 125"/>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27"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6"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8"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9"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0"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1"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2"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3"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4"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5"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6"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7"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8"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9"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0"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1"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2"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3"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4"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5"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6"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7"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18"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9"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0"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1"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2"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3"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4"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5"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6"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7"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8"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9"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30"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1"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2"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3"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4"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5"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6"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7"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8"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9"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0"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1"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2"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504351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10;&#10;Beschrijving is gegenereerd met zeer hoge betrouwbaarheid">
            <a:extLst>
              <a:ext uri="{FF2B5EF4-FFF2-40B4-BE49-F238E27FC236}">
                <a16:creationId xmlns="" xmlns:a16="http://schemas.microsoft.com/office/drawing/2014/main" id="{B3D73D7A-93A8-4FFF-888A-D76C7F5EFA16}"/>
              </a:ext>
            </a:extLst>
          </p:cNvPr>
          <p:cNvPicPr>
            <a:picLocks noChangeAspect="1"/>
          </p:cNvPicPr>
          <p:nvPr/>
        </p:nvPicPr>
        <p:blipFill rotWithShape="1">
          <a:blip r:embed="rId2"/>
          <a:srcRect l="33607" r="21343" b="1"/>
          <a:stretch/>
        </p:blipFill>
        <p:spPr>
          <a:xfrm>
            <a:off x="-4198" y="10"/>
            <a:ext cx="9148198" cy="6857990"/>
          </a:xfrm>
          <a:prstGeom prst="rect">
            <a:avLst/>
          </a:prstGeom>
        </p:spPr>
      </p:pic>
      <p:grpSp>
        <p:nvGrpSpPr>
          <p:cNvPr id="247" name="Group 246"/>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248"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49"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0"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1"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52"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4"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1"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3"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5"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5"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7"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7"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9"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0"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1"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525640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grond, buiten, gebouw&#10;&#10;Beschrijving is gegenereerd met zeer hoge betrouwbaarheid">
            <a:extLst>
              <a:ext uri="{FF2B5EF4-FFF2-40B4-BE49-F238E27FC236}">
                <a16:creationId xmlns="" xmlns:a16="http://schemas.microsoft.com/office/drawing/2014/main" id="{0FDBBA1B-AEA3-42CA-BF93-CA44455EF2BC}"/>
              </a:ext>
            </a:extLst>
          </p:cNvPr>
          <p:cNvPicPr>
            <a:picLocks noChangeAspect="1"/>
          </p:cNvPicPr>
          <p:nvPr/>
        </p:nvPicPr>
        <p:blipFill rotWithShape="1">
          <a:blip r:embed="rId2"/>
          <a:srcRect l="22637" r="30866"/>
          <a:stretch/>
        </p:blipFill>
        <p:spPr>
          <a:xfrm>
            <a:off x="0" y="2042"/>
            <a:ext cx="9144000" cy="6857990"/>
          </a:xfrm>
          <a:prstGeom prst="rect">
            <a:avLst/>
          </a:prstGeom>
        </p:spPr>
      </p:pic>
      <p:grpSp>
        <p:nvGrpSpPr>
          <p:cNvPr id="178" name="Group 17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79"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0"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1"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2"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3"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4"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5"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6"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7"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8"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9"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0"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6"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7"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8"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9"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0"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1"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2"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3"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4"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5"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6"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7"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8"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9"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0"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1"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22"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3"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4"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5"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6"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7"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8"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9"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0"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1"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2"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3"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4"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5"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6"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7"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8"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9"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0"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1"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2"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3"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4"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5"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6"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600922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 xmlns:a16="http://schemas.microsoft.com/office/drawing/2014/main" id="{B4419A09-89D3-45F7-AB10-9995D6E97BE3}"/>
              </a:ext>
            </a:extLst>
          </p:cNvPr>
          <p:cNvPicPr>
            <a:picLocks noChangeAspect="1"/>
          </p:cNvPicPr>
          <p:nvPr/>
        </p:nvPicPr>
        <p:blipFill rotWithShape="1">
          <a:blip r:embed="rId2"/>
          <a:srcRect l="43944" r="22217" b="-1"/>
          <a:stretch/>
        </p:blipFill>
        <p:spPr>
          <a:xfrm>
            <a:off x="-4197" y="10"/>
            <a:ext cx="3476687" cy="6857990"/>
          </a:xfrm>
          <a:prstGeom prst="rect">
            <a:avLst/>
          </a:prstGeom>
        </p:spPr>
      </p:pic>
      <p:grpSp>
        <p:nvGrpSpPr>
          <p:cNvPr id="14" name="Group 13"/>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5"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4"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3"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6"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6"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7"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8"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3" name="Titel 2"/>
          <p:cNvSpPr>
            <a:spLocks noGrp="1"/>
          </p:cNvSpPr>
          <p:nvPr>
            <p:ph type="title"/>
          </p:nvPr>
        </p:nvSpPr>
        <p:spPr>
          <a:xfrm>
            <a:off x="3824915" y="722312"/>
            <a:ext cx="4477590" cy="922338"/>
          </a:xfrm>
        </p:spPr>
        <p:txBody>
          <a:bodyPr>
            <a:normAutofit fontScale="90000"/>
          </a:bodyPr>
          <a:lstStyle/>
          <a:p>
            <a:r>
              <a:rPr lang="nl-NL" dirty="0"/>
              <a:t>Scholing van Werkenden </a:t>
            </a:r>
            <a:br>
              <a:rPr lang="nl-NL" dirty="0"/>
            </a:br>
            <a:r>
              <a:rPr lang="nl-NL" sz="2200" dirty="0"/>
              <a:t>(Jos van Asten):</a:t>
            </a:r>
            <a:r>
              <a:rPr lang="nl-NL" dirty="0"/>
              <a:t/>
            </a:r>
            <a:br>
              <a:rPr lang="nl-NL" dirty="0"/>
            </a:br>
            <a:endParaRPr lang="nl-NL" dirty="0"/>
          </a:p>
        </p:txBody>
      </p:sp>
      <p:sp>
        <p:nvSpPr>
          <p:cNvPr id="9" name="Tijdelijke aanduiding voor inhoud 2"/>
          <p:cNvSpPr>
            <a:spLocks noGrp="1"/>
          </p:cNvSpPr>
          <p:nvPr>
            <p:ph idx="1"/>
          </p:nvPr>
        </p:nvSpPr>
        <p:spPr>
          <a:xfrm>
            <a:off x="3886827" y="2250281"/>
            <a:ext cx="4672991" cy="4968552"/>
          </a:xfrm>
        </p:spPr>
        <p:txBody>
          <a:bodyPr>
            <a:normAutofit/>
          </a:bodyPr>
          <a:lstStyle/>
          <a:p>
            <a:pPr marL="0" indent="0">
              <a:lnSpc>
                <a:spcPct val="100000"/>
              </a:lnSpc>
              <a:buNone/>
            </a:pPr>
            <a:r>
              <a:rPr lang="nl-NL" sz="1800" dirty="0"/>
              <a:t> </a:t>
            </a:r>
          </a:p>
          <a:p>
            <a:pPr>
              <a:lnSpc>
                <a:spcPct val="100000"/>
              </a:lnSpc>
            </a:pPr>
            <a:r>
              <a:rPr lang="nl-NL" sz="2800" dirty="0"/>
              <a:t>Feiten en cijfers</a:t>
            </a:r>
          </a:p>
          <a:p>
            <a:pPr>
              <a:lnSpc>
                <a:spcPct val="100000"/>
              </a:lnSpc>
            </a:pPr>
            <a:r>
              <a:rPr lang="nl-NL" sz="2800" dirty="0"/>
              <a:t>Trends en ontwikkelingen</a:t>
            </a:r>
          </a:p>
          <a:p>
            <a:pPr>
              <a:lnSpc>
                <a:spcPct val="100000"/>
              </a:lnSpc>
            </a:pPr>
            <a:r>
              <a:rPr lang="nl-NL" sz="2800" dirty="0"/>
              <a:t>Internationale aspecten </a:t>
            </a:r>
          </a:p>
          <a:p>
            <a:pPr>
              <a:lnSpc>
                <a:spcPct val="100000"/>
              </a:lnSpc>
            </a:pPr>
            <a:r>
              <a:rPr lang="nl-NL" sz="2800" dirty="0"/>
              <a:t>Conclusies</a:t>
            </a:r>
          </a:p>
          <a:p>
            <a:pPr>
              <a:lnSpc>
                <a:spcPct val="100000"/>
              </a:lnSpc>
            </a:pPr>
            <a:endParaRPr lang="nl-NL" sz="1300" dirty="0"/>
          </a:p>
        </p:txBody>
      </p:sp>
    </p:spTree>
    <p:extLst>
      <p:ext uri="{BB962C8B-B14F-4D97-AF65-F5344CB8AC3E}">
        <p14:creationId xmlns:p14="http://schemas.microsoft.com/office/powerpoint/2010/main" val="3775530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79"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0"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1"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2"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3"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4"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5"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6"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7"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8"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9"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0"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6"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7"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8"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9"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0"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1"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2"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3"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4"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5"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6"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7"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8"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9"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0"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1"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22"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3"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4"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5"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6"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7"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8"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9"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0"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1"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2"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3"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4"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5"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6"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7"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8"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9"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0"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1"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2"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3"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4"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5"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6"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pic>
        <p:nvPicPr>
          <p:cNvPr id="3" name="Afbeelding 2">
            <a:extLst>
              <a:ext uri="{FF2B5EF4-FFF2-40B4-BE49-F238E27FC236}">
                <a16:creationId xmlns="" xmlns:a16="http://schemas.microsoft.com/office/drawing/2014/main" id="{44EA0649-A65E-4B94-961E-1A085304740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3114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Rectangle 16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217" name="Picture 2" descr="Afbeelding met elektronica&#10;&#10;Beschrijving is gegenereerd met hoge betrouwbaarheid">
            <a:extLst>
              <a:ext uri="{FF2B5EF4-FFF2-40B4-BE49-F238E27FC236}">
                <a16:creationId xmlns="" xmlns:a16="http://schemas.microsoft.com/office/drawing/2014/main" id="{EA8ADA9F-99E3-4964-8962-1118D1439FBA}"/>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218" name="Group 172">
            <a:extLst>
              <a:ext uri="{FF2B5EF4-FFF2-40B4-BE49-F238E27FC236}">
                <a16:creationId xmlns="" xmlns:a16="http://schemas.microsoft.com/office/drawing/2014/main" id="{366C3164-AA9F-47E3-913A-4F002BC00F6E}"/>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715" y="0"/>
            <a:ext cx="9040414" cy="6858001"/>
            <a:chOff x="-14288" y="0"/>
            <a:chExt cx="12053888" cy="6858001"/>
          </a:xfrm>
        </p:grpSpPr>
        <p:grpSp>
          <p:nvGrpSpPr>
            <p:cNvPr id="174" name="Group 173">
              <a:extLst>
                <a:ext uri="{FF2B5EF4-FFF2-40B4-BE49-F238E27FC236}">
                  <a16:creationId xmlns="" xmlns:a16="http://schemas.microsoft.com/office/drawing/2014/main" id="{23FFBAC2-26D2-48B6-B2AA-34AEA0E79E28}"/>
                </a:ext>
              </a:extLst>
            </p:cNvPr>
            <p:cNvGrpSpPr/>
            <p:nvPr>
              <p:extLst>
                <p:ext uri="{386F3935-93C4-4BCD-93E2-E3B085C9AB24}">
                  <p16:designElem xmlns=""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86" name="Rectangle 5">
                <a:extLst>
                  <a:ext uri="{FF2B5EF4-FFF2-40B4-BE49-F238E27FC236}">
                    <a16:creationId xmlns="" xmlns:a16="http://schemas.microsoft.com/office/drawing/2014/main" id="{9B164BCB-27D3-4B8C-AC13-0A6F461082B7}"/>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7" name="Freeform 6">
                <a:extLst>
                  <a:ext uri="{FF2B5EF4-FFF2-40B4-BE49-F238E27FC236}">
                    <a16:creationId xmlns="" xmlns:a16="http://schemas.microsoft.com/office/drawing/2014/main" id="{10B247BE-F4A2-4259-9B20-FB9A555D2802}"/>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8" name="Freeform 7">
                <a:extLst>
                  <a:ext uri="{FF2B5EF4-FFF2-40B4-BE49-F238E27FC236}">
                    <a16:creationId xmlns="" xmlns:a16="http://schemas.microsoft.com/office/drawing/2014/main" id="{39322C5A-DB6D-4B28-8C1C-1B1E89678918}"/>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9" name="Freeform 8">
                <a:extLst>
                  <a:ext uri="{FF2B5EF4-FFF2-40B4-BE49-F238E27FC236}">
                    <a16:creationId xmlns="" xmlns:a16="http://schemas.microsoft.com/office/drawing/2014/main" id="{67009B08-E345-4516-96EC-ED0AB1F30BAF}"/>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0" name="Freeform 9">
                <a:extLst>
                  <a:ext uri="{FF2B5EF4-FFF2-40B4-BE49-F238E27FC236}">
                    <a16:creationId xmlns="" xmlns:a16="http://schemas.microsoft.com/office/drawing/2014/main" id="{DFE2793C-165C-4635-A26E-C569C8E0C536}"/>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10">
                <a:extLst>
                  <a:ext uri="{FF2B5EF4-FFF2-40B4-BE49-F238E27FC236}">
                    <a16:creationId xmlns="" xmlns:a16="http://schemas.microsoft.com/office/drawing/2014/main" id="{ECDFEF2C-7B0A-41A1-BB61-C92CB3E3A773}"/>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Freeform 11">
                <a:extLst>
                  <a:ext uri="{FF2B5EF4-FFF2-40B4-BE49-F238E27FC236}">
                    <a16:creationId xmlns="" xmlns:a16="http://schemas.microsoft.com/office/drawing/2014/main" id="{0012A396-1946-4B40-AA39-0790157CE932}"/>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3" name="Freeform 12">
                <a:extLst>
                  <a:ext uri="{FF2B5EF4-FFF2-40B4-BE49-F238E27FC236}">
                    <a16:creationId xmlns="" xmlns:a16="http://schemas.microsoft.com/office/drawing/2014/main" id="{CD6C6024-F73D-4991-97B9-BE53FF24E311}"/>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3">
                <a:extLst>
                  <a:ext uri="{FF2B5EF4-FFF2-40B4-BE49-F238E27FC236}">
                    <a16:creationId xmlns="" xmlns:a16="http://schemas.microsoft.com/office/drawing/2014/main" id="{5977EDD1-3D10-43FA-B800-7A7C8112B774}"/>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4">
                <a:extLst>
                  <a:ext uri="{FF2B5EF4-FFF2-40B4-BE49-F238E27FC236}">
                    <a16:creationId xmlns="" xmlns:a16="http://schemas.microsoft.com/office/drawing/2014/main" id="{D37988CF-9FC6-48F5-82F8-D2EB0178A3B9}"/>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6" name="Freeform 15">
                <a:extLst>
                  <a:ext uri="{FF2B5EF4-FFF2-40B4-BE49-F238E27FC236}">
                    <a16:creationId xmlns="" xmlns:a16="http://schemas.microsoft.com/office/drawing/2014/main" id="{EC5BB05B-491C-414A-91C3-B1CAB785A84C}"/>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Line 16">
                <a:extLst>
                  <a:ext uri="{FF2B5EF4-FFF2-40B4-BE49-F238E27FC236}">
                    <a16:creationId xmlns="" xmlns:a16="http://schemas.microsoft.com/office/drawing/2014/main" id="{F3180CB6-F8D2-4596-B6CB-F9CEF5D3894E}"/>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98" name="Freeform 17">
                <a:extLst>
                  <a:ext uri="{FF2B5EF4-FFF2-40B4-BE49-F238E27FC236}">
                    <a16:creationId xmlns="" xmlns:a16="http://schemas.microsoft.com/office/drawing/2014/main" id="{DF338DD3-80F8-4F68-AC7C-361ABF2A9BF7}"/>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9" name="Freeform 18">
                <a:extLst>
                  <a:ext uri="{FF2B5EF4-FFF2-40B4-BE49-F238E27FC236}">
                    <a16:creationId xmlns="" xmlns:a16="http://schemas.microsoft.com/office/drawing/2014/main" id="{9666E4DB-B855-4A4E-BB50-1880738C11D7}"/>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0" name="Freeform 19">
                <a:extLst>
                  <a:ext uri="{FF2B5EF4-FFF2-40B4-BE49-F238E27FC236}">
                    <a16:creationId xmlns="" xmlns:a16="http://schemas.microsoft.com/office/drawing/2014/main" id="{F570FD9C-B435-4EF1-962C-621F1261AA5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1" name="Freeform 20">
                <a:extLst>
                  <a:ext uri="{FF2B5EF4-FFF2-40B4-BE49-F238E27FC236}">
                    <a16:creationId xmlns="" xmlns:a16="http://schemas.microsoft.com/office/drawing/2014/main" id="{E236AF0B-3BDC-43C3-8FFC-2A94121E9463}"/>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2" name="Rectangle 21">
                <a:extLst>
                  <a:ext uri="{FF2B5EF4-FFF2-40B4-BE49-F238E27FC236}">
                    <a16:creationId xmlns="" xmlns:a16="http://schemas.microsoft.com/office/drawing/2014/main" id="{3BA2C208-5097-4497-AA2C-ADDDAB48B6A5}"/>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03" name="Freeform 22">
                <a:extLst>
                  <a:ext uri="{FF2B5EF4-FFF2-40B4-BE49-F238E27FC236}">
                    <a16:creationId xmlns="" xmlns:a16="http://schemas.microsoft.com/office/drawing/2014/main" id="{6A45DD96-8D07-43CA-B036-6FDA880A17B2}"/>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4" name="Freeform 23">
                <a:extLst>
                  <a:ext uri="{FF2B5EF4-FFF2-40B4-BE49-F238E27FC236}">
                    <a16:creationId xmlns="" xmlns:a16="http://schemas.microsoft.com/office/drawing/2014/main" id="{AF7F7CBB-E154-4CD5-9ED0-D5DDC1DFEAE0}"/>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5" name="Freeform 24">
                <a:extLst>
                  <a:ext uri="{FF2B5EF4-FFF2-40B4-BE49-F238E27FC236}">
                    <a16:creationId xmlns="" xmlns:a16="http://schemas.microsoft.com/office/drawing/2014/main" id="{EFF4AB16-41DD-4877-8C28-ED78F4CA7FEA}"/>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6" name="Freeform 25">
                <a:extLst>
                  <a:ext uri="{FF2B5EF4-FFF2-40B4-BE49-F238E27FC236}">
                    <a16:creationId xmlns="" xmlns:a16="http://schemas.microsoft.com/office/drawing/2014/main" id="{30BCBD5D-92EB-487E-B1D0-F9000D45D10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7" name="Freeform 26">
                <a:extLst>
                  <a:ext uri="{FF2B5EF4-FFF2-40B4-BE49-F238E27FC236}">
                    <a16:creationId xmlns="" xmlns:a16="http://schemas.microsoft.com/office/drawing/2014/main" id="{DA07BDB8-9827-4EBF-9B99-6C503EA0BC6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8" name="Freeform 27">
                <a:extLst>
                  <a:ext uri="{FF2B5EF4-FFF2-40B4-BE49-F238E27FC236}">
                    <a16:creationId xmlns="" xmlns:a16="http://schemas.microsoft.com/office/drawing/2014/main" id="{7F41FB05-1B3F-450A-A1A7-8C8BD182A54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9" name="Freeform 28">
                <a:extLst>
                  <a:ext uri="{FF2B5EF4-FFF2-40B4-BE49-F238E27FC236}">
                    <a16:creationId xmlns="" xmlns:a16="http://schemas.microsoft.com/office/drawing/2014/main" id="{0629E219-1F32-41C1-B921-05E4561179BE}"/>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0" name="Freeform 29">
                <a:extLst>
                  <a:ext uri="{FF2B5EF4-FFF2-40B4-BE49-F238E27FC236}">
                    <a16:creationId xmlns="" xmlns:a16="http://schemas.microsoft.com/office/drawing/2014/main" id="{8081FB28-486E-4C09-9D15-0B2657B56FB0}"/>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1" name="Freeform 30">
                <a:extLst>
                  <a:ext uri="{FF2B5EF4-FFF2-40B4-BE49-F238E27FC236}">
                    <a16:creationId xmlns="" xmlns:a16="http://schemas.microsoft.com/office/drawing/2014/main" id="{CB547EFB-F29D-4336-9644-0AE7A94EA4CD}"/>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2" name="Freeform 31">
                <a:extLst>
                  <a:ext uri="{FF2B5EF4-FFF2-40B4-BE49-F238E27FC236}">
                    <a16:creationId xmlns="" xmlns:a16="http://schemas.microsoft.com/office/drawing/2014/main" id="{BB2793F4-FAD7-459A-BC46-06BB1D4FAAC3}"/>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75" name="Group 174">
              <a:extLst>
                <a:ext uri="{FF2B5EF4-FFF2-40B4-BE49-F238E27FC236}">
                  <a16:creationId xmlns="" xmlns:a16="http://schemas.microsoft.com/office/drawing/2014/main" id="{FC01589C-0235-4B21-B264-777746D4D595}"/>
                </a:ext>
              </a:extLst>
            </p:cNvPr>
            <p:cNvGrpSpPr/>
            <p:nvPr>
              <p:extLst>
                <p:ext uri="{386F3935-93C4-4BCD-93E2-E3B085C9AB24}">
                  <p16:designElem xmlns=""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76" name="Freeform 32">
                <a:extLst>
                  <a:ext uri="{FF2B5EF4-FFF2-40B4-BE49-F238E27FC236}">
                    <a16:creationId xmlns="" xmlns:a16="http://schemas.microsoft.com/office/drawing/2014/main" id="{678F5669-8CE7-445E-8D54-49C5E2013B4D}"/>
                  </a:ext>
                </a:extLst>
              </p:cNvPr>
              <p:cNvSpPr/>
              <p:nvPr>
                <p:extLst>
                  <p:ext uri="{386F3935-93C4-4BCD-93E2-E3B085C9AB24}">
                    <p16:designElem xmlns=""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7" name="Freeform 33">
                <a:extLst>
                  <a:ext uri="{FF2B5EF4-FFF2-40B4-BE49-F238E27FC236}">
                    <a16:creationId xmlns="" xmlns:a16="http://schemas.microsoft.com/office/drawing/2014/main" id="{E93A3F8E-D876-485E-9EDC-43E315DE1EE4}"/>
                  </a:ext>
                </a:extLst>
              </p:cNvPr>
              <p:cNvSpPr>
                <a:spLocks noEditPoints="1"/>
              </p:cNvSpPr>
              <p:nvPr>
                <p:extLst>
                  <p:ext uri="{386F3935-93C4-4BCD-93E2-E3B085C9AB24}">
                    <p16:designElem xmlns=""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8" name="Freeform 34">
                <a:extLst>
                  <a:ext uri="{FF2B5EF4-FFF2-40B4-BE49-F238E27FC236}">
                    <a16:creationId xmlns="" xmlns:a16="http://schemas.microsoft.com/office/drawing/2014/main" id="{B4F848A6-931A-4CC9-9B29-C7A9CEA3ACED}"/>
                  </a:ext>
                </a:extLst>
              </p:cNvPr>
              <p:cNvSpPr>
                <a:spLocks noEditPoints="1"/>
              </p:cNvSpPr>
              <p:nvPr>
                <p:extLst>
                  <p:ext uri="{386F3935-93C4-4BCD-93E2-E3B085C9AB24}">
                    <p16:designElem xmlns=""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9" name="Freeform 35">
                <a:extLst>
                  <a:ext uri="{FF2B5EF4-FFF2-40B4-BE49-F238E27FC236}">
                    <a16:creationId xmlns="" xmlns:a16="http://schemas.microsoft.com/office/drawing/2014/main" id="{5C4204D4-6782-4DB1-8FF8-86CC698AF2F1}"/>
                  </a:ext>
                </a:extLst>
              </p:cNvPr>
              <p:cNvSpPr/>
              <p:nvPr>
                <p:extLst>
                  <p:ext uri="{386F3935-93C4-4BCD-93E2-E3B085C9AB24}">
                    <p16:designElem xmlns=""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0" name="Freeform 36">
                <a:extLst>
                  <a:ext uri="{FF2B5EF4-FFF2-40B4-BE49-F238E27FC236}">
                    <a16:creationId xmlns="" xmlns:a16="http://schemas.microsoft.com/office/drawing/2014/main" id="{3907C583-5764-43DC-8AF9-992D3472F678}"/>
                  </a:ext>
                </a:extLst>
              </p:cNvPr>
              <p:cNvSpPr>
                <a:spLocks noEditPoints="1"/>
              </p:cNvSpPr>
              <p:nvPr>
                <p:extLst>
                  <p:ext uri="{386F3935-93C4-4BCD-93E2-E3B085C9AB24}">
                    <p16:designElem xmlns=""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1" name="Freeform 37">
                <a:extLst>
                  <a:ext uri="{FF2B5EF4-FFF2-40B4-BE49-F238E27FC236}">
                    <a16:creationId xmlns="" xmlns:a16="http://schemas.microsoft.com/office/drawing/2014/main" id="{56CE3D6E-1121-4EF2-9DFB-7F3937FCCD05}"/>
                  </a:ext>
                </a:extLst>
              </p:cNvPr>
              <p:cNvSpPr/>
              <p:nvPr>
                <p:extLst>
                  <p:ext uri="{386F3935-93C4-4BCD-93E2-E3B085C9AB24}">
                    <p16:designElem xmlns=""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2" name="Freeform 38">
                <a:extLst>
                  <a:ext uri="{FF2B5EF4-FFF2-40B4-BE49-F238E27FC236}">
                    <a16:creationId xmlns="" xmlns:a16="http://schemas.microsoft.com/office/drawing/2014/main" id="{3AEB7245-E197-4AE5-BCFC-7821E49EFE4F}"/>
                  </a:ext>
                </a:extLst>
              </p:cNvPr>
              <p:cNvSpPr>
                <a:spLocks noEditPoints="1"/>
              </p:cNvSpPr>
              <p:nvPr>
                <p:extLst>
                  <p:ext uri="{386F3935-93C4-4BCD-93E2-E3B085C9AB24}">
                    <p16:designElem xmlns=""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3" name="Freeform 39">
                <a:extLst>
                  <a:ext uri="{FF2B5EF4-FFF2-40B4-BE49-F238E27FC236}">
                    <a16:creationId xmlns="" xmlns:a16="http://schemas.microsoft.com/office/drawing/2014/main" id="{801E9C76-F4FB-4C4D-9350-B526F294E012}"/>
                  </a:ext>
                </a:extLst>
              </p:cNvPr>
              <p:cNvSpPr/>
              <p:nvPr>
                <p:extLst>
                  <p:ext uri="{386F3935-93C4-4BCD-93E2-E3B085C9AB24}">
                    <p16:designElem xmlns=""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4" name="Freeform 40">
                <a:extLst>
                  <a:ext uri="{FF2B5EF4-FFF2-40B4-BE49-F238E27FC236}">
                    <a16:creationId xmlns="" xmlns:a16="http://schemas.microsoft.com/office/drawing/2014/main" id="{F9C0C5DE-6C8C-4CD0-9C91-6A132A06DA79}"/>
                  </a:ext>
                </a:extLst>
              </p:cNvPr>
              <p:cNvSpPr>
                <a:spLocks noEditPoints="1"/>
              </p:cNvSpPr>
              <p:nvPr>
                <p:extLst>
                  <p:ext uri="{386F3935-93C4-4BCD-93E2-E3B085C9AB24}">
                    <p16:designElem xmlns=""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5" name="Rectangle 41">
                <a:extLst>
                  <a:ext uri="{FF2B5EF4-FFF2-40B4-BE49-F238E27FC236}">
                    <a16:creationId xmlns="" xmlns:a16="http://schemas.microsoft.com/office/drawing/2014/main" id="{955A7039-8B66-4CF0-8048-0AD0F4A5B853}"/>
                  </a:ext>
                </a:extLst>
              </p:cNvPr>
              <p:cNvSpPr>
                <a:spLocks noChangeArrowheads="1"/>
              </p:cNvSpPr>
              <p:nvPr>
                <p:extLst>
                  <p:ext uri="{386F3935-93C4-4BCD-93E2-E3B085C9AB24}">
                    <p16:designElem xmlns=""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14" name="Rectangle 213">
            <a:extLst>
              <a:ext uri="{FF2B5EF4-FFF2-40B4-BE49-F238E27FC236}">
                <a16:creationId xmlns="" xmlns:a16="http://schemas.microsoft.com/office/drawing/2014/main" id="{C068D0EE-C6C8-484A-AFB7-3602BA27F8CD}"/>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 xmlns:a16="http://schemas.microsoft.com/office/drawing/2014/main" id="{DDE5FB8C-CC3F-4C24-BF4F-1B5999DE685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 xmlns:a16="http://schemas.microsoft.com/office/drawing/2014/main" id="{0F946212-1F0D-42CC-A676-F867BDC7C0F4}"/>
              </a:ext>
            </a:extLst>
          </p:cNvPr>
          <p:cNvPicPr>
            <a:picLocks noChangeAspect="1"/>
          </p:cNvPicPr>
          <p:nvPr/>
        </p:nvPicPr>
        <p:blipFill>
          <a:blip r:embed="rId4"/>
          <a:stretch>
            <a:fillRect/>
          </a:stretch>
        </p:blipFill>
        <p:spPr>
          <a:xfrm>
            <a:off x="1786466" y="643467"/>
            <a:ext cx="5571066" cy="5571066"/>
          </a:xfrm>
          <a:prstGeom prst="rect">
            <a:avLst/>
          </a:prstGeom>
        </p:spPr>
      </p:pic>
    </p:spTree>
    <p:extLst>
      <p:ext uri="{BB962C8B-B14F-4D97-AF65-F5344CB8AC3E}">
        <p14:creationId xmlns:p14="http://schemas.microsoft.com/office/powerpoint/2010/main" val="367839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2305051" cy="6858001"/>
            <a:chOff x="0" y="0"/>
            <a:chExt cx="2305051" cy="6858001"/>
          </a:xfrm>
          <a:solidFill>
            <a:schemeClr val="tx1">
              <a:alpha val="70000"/>
            </a:schemeClr>
          </a:solidFill>
        </p:grpSpPr>
        <p:sp>
          <p:nvSpPr>
            <p:cNvPr id="179" name="Rectangle 5"/>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0" name="Freeform 6"/>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1" name="Freeform 7"/>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2" name="Rectangle 8"/>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83" name="Freeform 9"/>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4" name="Freeform 10"/>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5" name="Freeform 11"/>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6" name="Freeform 12"/>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7" name="Freeform 13"/>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8" name="Freeform 14"/>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9" name="Freeform 15"/>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0" name="Freeform 16"/>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17"/>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6" name="Freeform 18"/>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7" name="Freeform 19"/>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8" name="Freeform 20"/>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9" name="Freeform 21"/>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0" name="Freeform 22"/>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1" name="Freeform 23"/>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2" name="Freeform 24"/>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3" name="Freeform 25"/>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4" name="Freeform 26"/>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5" name="Freeform 27"/>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6" name="Freeform 28"/>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7" name="Freeform 29"/>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8" name="Freeform 30"/>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9" name="Freeform 31"/>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0" name="Freeform 32"/>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1" name="Rectangle 33"/>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22" name="Freeform 34"/>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3" name="Freeform 35"/>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4" name="Freeform 36"/>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5" name="Freeform 37"/>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6" name="Freeform 38"/>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7" name="Freeform 39"/>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8" name="Freeform 40"/>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9" name="Freeform 41"/>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0" name="Freeform 42"/>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1" name="Freeform 43"/>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2" name="Freeform 44"/>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3" name="Rectangle 45"/>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34" name="Freeform 46"/>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5" name="Freeform 47"/>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6" name="Freeform 48"/>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7" name="Freeform 49"/>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8" name="Freeform 50"/>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9" name="Freeform 51"/>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0" name="Freeform 52"/>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1" name="Freeform 53"/>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2" name="Freeform 54"/>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3" name="Freeform 55"/>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4" name="Freeform 56"/>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5" name="Freeform 57"/>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6" name="Freeform 58"/>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pic>
        <p:nvPicPr>
          <p:cNvPr id="2" name="Afbeelding 1">
            <a:extLst>
              <a:ext uri="{FF2B5EF4-FFF2-40B4-BE49-F238E27FC236}">
                <a16:creationId xmlns="" xmlns:a16="http://schemas.microsoft.com/office/drawing/2014/main" id="{956B71FB-A89A-47D7-905F-F3C90C0AAFBE}"/>
              </a:ext>
            </a:extLst>
          </p:cNvPr>
          <p:cNvPicPr>
            <a:picLocks noChangeAspect="1"/>
          </p:cNvPicPr>
          <p:nvPr/>
        </p:nvPicPr>
        <p:blipFill>
          <a:blip r:embed="rId2"/>
          <a:stretch>
            <a:fillRect/>
          </a:stretch>
        </p:blipFill>
        <p:spPr>
          <a:xfrm>
            <a:off x="0" y="2138578"/>
            <a:ext cx="9144000" cy="3221037"/>
          </a:xfrm>
          <a:prstGeom prst="rect">
            <a:avLst/>
          </a:prstGeom>
        </p:spPr>
      </p:pic>
      <p:sp>
        <p:nvSpPr>
          <p:cNvPr id="61" name="Titel 2">
            <a:extLst>
              <a:ext uri="{FF2B5EF4-FFF2-40B4-BE49-F238E27FC236}">
                <a16:creationId xmlns="" xmlns:a16="http://schemas.microsoft.com/office/drawing/2014/main" id="{DED94C08-FCD9-4E3B-9A6B-37768442D741}"/>
              </a:ext>
            </a:extLst>
          </p:cNvPr>
          <p:cNvSpPr txBox="1">
            <a:spLocks/>
          </p:cNvSpPr>
          <p:nvPr/>
        </p:nvSpPr>
        <p:spPr>
          <a:xfrm>
            <a:off x="1228725" y="531810"/>
            <a:ext cx="7231707" cy="1289054"/>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En wat kunnen we zeggen over de arbeidsmarkt?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600" b="0" i="0" u="none" strike="noStrike" kern="1200" cap="all" spc="0" normalizeH="0" baseline="0" noProof="0" dirty="0">
                <a:ln>
                  <a:noFill/>
                </a:ln>
                <a:solidFill>
                  <a:prstClr val="white"/>
                </a:solidFill>
                <a:effectLst/>
                <a:uLnTx/>
                <a:uFillTx/>
                <a:latin typeface="Tw Cen MT" panose="020B0602020104020603"/>
                <a:ea typeface="+mj-ea"/>
                <a:cs typeface="+mj-cs"/>
              </a:rPr>
              <a:t>Universiteit van </a:t>
            </a:r>
            <a:r>
              <a:rPr kumimoji="0" lang="nl-NL" sz="2600" b="0" i="0" u="none" strike="noStrike" kern="1200" cap="all" spc="0" normalizeH="0" baseline="0" noProof="0" dirty="0" err="1">
                <a:ln>
                  <a:noFill/>
                </a:ln>
                <a:solidFill>
                  <a:prstClr val="white"/>
                </a:solidFill>
                <a:effectLst/>
                <a:uLnTx/>
                <a:uFillTx/>
                <a:latin typeface="Tw Cen MT" panose="020B0602020104020603"/>
                <a:ea typeface="+mj-ea"/>
                <a:cs typeface="+mj-cs"/>
              </a:rPr>
              <a:t>amsterdam</a:t>
            </a:r>
            <a:r>
              <a:rPr kumimoji="0" lang="nl-NL" sz="2600" b="0" i="0" u="none" strike="noStrike" kern="1200" cap="all" spc="0" normalizeH="0" baseline="0" noProof="0" dirty="0">
                <a:ln>
                  <a:noFill/>
                </a:ln>
                <a:solidFill>
                  <a:prstClr val="white"/>
                </a:solidFill>
                <a:effectLst/>
                <a:uLnTx/>
                <a:uFillTx/>
                <a:latin typeface="Tw Cen MT" panose="020B0602020104020603"/>
                <a:ea typeface="+mj-ea"/>
                <a:cs typeface="+mj-cs"/>
              </a:rPr>
              <a:t>, “de arbeidsmarkt in 2040”</a:t>
            </a: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3654976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6" name="Tijdelijke aanduiding voor inhoud 2"/>
          <p:cNvGraphicFramePr>
            <a:graphicFrameLocks noGrp="1"/>
          </p:cNvGraphicFramePr>
          <p:nvPr>
            <p:ph idx="1"/>
            <p:extLst>
              <p:ext uri="{D42A27DB-BD31-4B8C-83A1-F6EECF244321}">
                <p14:modId xmlns:p14="http://schemas.microsoft.com/office/powerpoint/2010/main" val="451384216"/>
              </p:ext>
            </p:extLst>
          </p:nvPr>
        </p:nvGraphicFramePr>
        <p:xfrm>
          <a:off x="856059" y="2418820"/>
          <a:ext cx="7429500" cy="3142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856059" y="618518"/>
            <a:ext cx="7429499"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fontAlgn="auto">
              <a:spcAft>
                <a:spcPts val="600"/>
              </a:spcAft>
              <a:buClrTx/>
              <a:buSzTx/>
              <a:tabLst/>
              <a:defRPr/>
            </a:pPr>
            <a:r>
              <a:rPr kumimoji="0" lang="en-US" sz="3300" b="0" i="0" u="none" strike="noStrike" spc="0" normalizeH="0" noProof="0" dirty="0" err="1">
                <a:ln>
                  <a:noFill/>
                </a:ln>
                <a:effectLst/>
                <a:uLnTx/>
                <a:uFillTx/>
              </a:rPr>
              <a:t>Verandert</a:t>
            </a:r>
            <a:r>
              <a:rPr kumimoji="0" lang="en-US" sz="3300" b="0" i="0" u="none" strike="noStrike" spc="0" normalizeH="0" noProof="0" dirty="0">
                <a:ln>
                  <a:noFill/>
                </a:ln>
                <a:effectLst/>
                <a:uLnTx/>
                <a:uFillTx/>
              </a:rPr>
              <a:t> de </a:t>
            </a:r>
            <a:r>
              <a:rPr kumimoji="0" lang="en-US" sz="3300" b="0" i="0" u="none" strike="noStrike" spc="0" normalizeH="0" noProof="0" dirty="0" err="1">
                <a:ln>
                  <a:noFill/>
                </a:ln>
                <a:effectLst/>
                <a:uLnTx/>
                <a:uFillTx/>
              </a:rPr>
              <a:t>arbeidsmarkt</a:t>
            </a:r>
            <a:r>
              <a:rPr kumimoji="0" lang="en-US" sz="3300" b="0" i="0" u="none" strike="noStrike" spc="0" normalizeH="0" noProof="0" dirty="0">
                <a:ln>
                  <a:noFill/>
                </a:ln>
                <a:effectLst/>
                <a:uLnTx/>
                <a:uFillTx/>
              </a:rPr>
              <a:t> </a:t>
            </a:r>
            <a:r>
              <a:rPr kumimoji="0" lang="en-US" sz="3300" b="0" i="0" u="none" strike="noStrike" spc="0" normalizeH="0" noProof="0" dirty="0" err="1">
                <a:ln>
                  <a:noFill/>
                </a:ln>
                <a:effectLst/>
                <a:uLnTx/>
                <a:uFillTx/>
              </a:rPr>
              <a:t>ingrijpend</a:t>
            </a:r>
            <a:r>
              <a:rPr kumimoji="0" lang="en-US" sz="3300" b="0" i="0" u="none" strike="noStrike" spc="0" normalizeH="0" noProof="0" dirty="0">
                <a:ln>
                  <a:noFill/>
                </a:ln>
                <a:effectLst/>
                <a:uLnTx/>
                <a:uFillTx/>
              </a:rPr>
              <a:t>?</a:t>
            </a:r>
            <a:br>
              <a:rPr kumimoji="0" lang="en-US" sz="3300" b="0" i="0" u="none" strike="noStrike" spc="0" normalizeH="0" noProof="0" dirty="0">
                <a:ln>
                  <a:noFill/>
                </a:ln>
                <a:effectLst/>
                <a:uLnTx/>
                <a:uFillTx/>
              </a:rPr>
            </a:br>
            <a:endParaRPr kumimoji="0" lang="en-US" sz="3300" b="0" i="0" u="none" strike="noStrike" spc="0" normalizeH="0" noProof="0" dirty="0">
              <a:ln>
                <a:noFill/>
              </a:ln>
              <a:effectLst/>
              <a:uLnTx/>
              <a:uFillTx/>
            </a:endParaRPr>
          </a:p>
        </p:txBody>
      </p:sp>
    </p:spTree>
    <p:extLst>
      <p:ext uri="{BB962C8B-B14F-4D97-AF65-F5344CB8AC3E}">
        <p14:creationId xmlns:p14="http://schemas.microsoft.com/office/powerpoint/2010/main" val="2551455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88237" y="259143"/>
            <a:ext cx="7429500" cy="111707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Beroepsbevolking naar opleidingsniveau, 1990-2040</a:t>
            </a:r>
            <a:b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pic>
        <p:nvPicPr>
          <p:cNvPr id="7" name="Afbeelding 6">
            <a:extLst>
              <a:ext uri="{FF2B5EF4-FFF2-40B4-BE49-F238E27FC236}">
                <a16:creationId xmlns="" xmlns:a16="http://schemas.microsoft.com/office/drawing/2014/main" id="{F700D800-8AEA-447A-9AE6-DAA5A2D1AD41}"/>
              </a:ext>
            </a:extLst>
          </p:cNvPr>
          <p:cNvPicPr>
            <a:picLocks noChangeAspect="1"/>
          </p:cNvPicPr>
          <p:nvPr/>
        </p:nvPicPr>
        <p:blipFill>
          <a:blip r:embed="rId4"/>
          <a:stretch>
            <a:fillRect/>
          </a:stretch>
        </p:blipFill>
        <p:spPr>
          <a:xfrm>
            <a:off x="1085726" y="1049339"/>
            <a:ext cx="7132142" cy="5710559"/>
          </a:xfrm>
          <a:prstGeom prst="rect">
            <a:avLst/>
          </a:prstGeom>
        </p:spPr>
      </p:pic>
    </p:spTree>
    <p:extLst>
      <p:ext uri="{BB962C8B-B14F-4D97-AF65-F5344CB8AC3E}">
        <p14:creationId xmlns:p14="http://schemas.microsoft.com/office/powerpoint/2010/main" val="78353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88237" y="259143"/>
            <a:ext cx="7429500" cy="111707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Werkzame Beroepsbevolking naar dienstverband, 1990-2040</a:t>
            </a:r>
            <a:b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pic>
        <p:nvPicPr>
          <p:cNvPr id="2" name="Afbeelding 1">
            <a:extLst>
              <a:ext uri="{FF2B5EF4-FFF2-40B4-BE49-F238E27FC236}">
                <a16:creationId xmlns="" xmlns:a16="http://schemas.microsoft.com/office/drawing/2014/main" id="{8C1877E9-C7C2-44F6-8E94-624433F8318A}"/>
              </a:ext>
            </a:extLst>
          </p:cNvPr>
          <p:cNvPicPr>
            <a:picLocks noChangeAspect="1"/>
          </p:cNvPicPr>
          <p:nvPr/>
        </p:nvPicPr>
        <p:blipFill>
          <a:blip r:embed="rId4"/>
          <a:stretch>
            <a:fillRect/>
          </a:stretch>
        </p:blipFill>
        <p:spPr>
          <a:xfrm>
            <a:off x="675091" y="1031654"/>
            <a:ext cx="7755878" cy="5737520"/>
          </a:xfrm>
          <a:prstGeom prst="rect">
            <a:avLst/>
          </a:prstGeom>
        </p:spPr>
      </p:pic>
    </p:spTree>
    <p:extLst>
      <p:ext uri="{BB962C8B-B14F-4D97-AF65-F5344CB8AC3E}">
        <p14:creationId xmlns:p14="http://schemas.microsoft.com/office/powerpoint/2010/main" val="2840370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88237" y="259143"/>
            <a:ext cx="7429500" cy="111707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Arbeidsproductiviteit per uur,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1990-2040</a:t>
            </a:r>
            <a:b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pic>
        <p:nvPicPr>
          <p:cNvPr id="3" name="Afbeelding 2">
            <a:extLst>
              <a:ext uri="{FF2B5EF4-FFF2-40B4-BE49-F238E27FC236}">
                <a16:creationId xmlns="" xmlns:a16="http://schemas.microsoft.com/office/drawing/2014/main" id="{9A51AB7E-CF81-446D-946E-EE1519BD8381}"/>
              </a:ext>
            </a:extLst>
          </p:cNvPr>
          <p:cNvPicPr>
            <a:picLocks noChangeAspect="1"/>
          </p:cNvPicPr>
          <p:nvPr/>
        </p:nvPicPr>
        <p:blipFill>
          <a:blip r:embed="rId4"/>
          <a:stretch>
            <a:fillRect/>
          </a:stretch>
        </p:blipFill>
        <p:spPr>
          <a:xfrm>
            <a:off x="1214450" y="1412666"/>
            <a:ext cx="6552743" cy="4788318"/>
          </a:xfrm>
          <a:prstGeom prst="rect">
            <a:avLst/>
          </a:prstGeom>
        </p:spPr>
      </p:pic>
    </p:spTree>
    <p:extLst>
      <p:ext uri="{BB962C8B-B14F-4D97-AF65-F5344CB8AC3E}">
        <p14:creationId xmlns:p14="http://schemas.microsoft.com/office/powerpoint/2010/main" val="4206080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88237" y="259143"/>
            <a:ext cx="7429500" cy="111707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Werkgelegenheid naar beroepsniveau,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1990-2040</a:t>
            </a:r>
            <a:b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pic>
        <p:nvPicPr>
          <p:cNvPr id="2" name="Afbeelding 1">
            <a:extLst>
              <a:ext uri="{FF2B5EF4-FFF2-40B4-BE49-F238E27FC236}">
                <a16:creationId xmlns="" xmlns:a16="http://schemas.microsoft.com/office/drawing/2014/main" id="{0A7DF6A9-56A4-49EC-B49E-B07B8E006F53}"/>
              </a:ext>
            </a:extLst>
          </p:cNvPr>
          <p:cNvPicPr>
            <a:picLocks noChangeAspect="1"/>
          </p:cNvPicPr>
          <p:nvPr/>
        </p:nvPicPr>
        <p:blipFill>
          <a:blip r:embed="rId4"/>
          <a:stretch>
            <a:fillRect/>
          </a:stretch>
        </p:blipFill>
        <p:spPr>
          <a:xfrm>
            <a:off x="1016369" y="1118054"/>
            <a:ext cx="6775863" cy="5139416"/>
          </a:xfrm>
          <a:prstGeom prst="rect">
            <a:avLst/>
          </a:prstGeom>
        </p:spPr>
      </p:pic>
    </p:spTree>
    <p:extLst>
      <p:ext uri="{BB962C8B-B14F-4D97-AF65-F5344CB8AC3E}">
        <p14:creationId xmlns:p14="http://schemas.microsoft.com/office/powerpoint/2010/main" val="3472379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177948" y="259143"/>
            <a:ext cx="8714532" cy="111707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schemeClr val="bg1"/>
                </a:solidFill>
                <a:effectLst/>
                <a:uLnTx/>
                <a:uFillTx/>
                <a:latin typeface="Tw Cen MT" panose="020B0602020104020603"/>
                <a:ea typeface="+mj-ea"/>
                <a:cs typeface="+mj-cs"/>
              </a:rPr>
              <a:t>De arbeidsmarkt in 1990, 2012-2014 en 2040</a:t>
            </a: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pic>
        <p:nvPicPr>
          <p:cNvPr id="2" name="Afbeelding 1">
            <a:extLst>
              <a:ext uri="{FF2B5EF4-FFF2-40B4-BE49-F238E27FC236}">
                <a16:creationId xmlns="" xmlns:a16="http://schemas.microsoft.com/office/drawing/2014/main" id="{848D77D0-56A0-420E-BA27-503D04D59843}"/>
              </a:ext>
            </a:extLst>
          </p:cNvPr>
          <p:cNvPicPr>
            <a:picLocks noChangeAspect="1"/>
          </p:cNvPicPr>
          <p:nvPr/>
        </p:nvPicPr>
        <p:blipFill>
          <a:blip r:embed="rId4"/>
          <a:stretch>
            <a:fillRect/>
          </a:stretch>
        </p:blipFill>
        <p:spPr>
          <a:xfrm>
            <a:off x="177950" y="1326042"/>
            <a:ext cx="8859721" cy="4995383"/>
          </a:xfrm>
          <a:prstGeom prst="rect">
            <a:avLst/>
          </a:prstGeom>
        </p:spPr>
      </p:pic>
    </p:spTree>
    <p:extLst>
      <p:ext uri="{BB962C8B-B14F-4D97-AF65-F5344CB8AC3E}">
        <p14:creationId xmlns:p14="http://schemas.microsoft.com/office/powerpoint/2010/main" val="186424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 xmlns:a16="http://schemas.microsoft.com/office/drawing/2014/main" id="{67D418C2-638F-47D2-BAFB-8DCDB3754DB6}"/>
              </a:ext>
            </a:extLst>
          </p:cNvPr>
          <p:cNvPicPr>
            <a:picLocks noChangeAspect="1"/>
          </p:cNvPicPr>
          <p:nvPr/>
        </p:nvPicPr>
        <p:blipFill rotWithShape="1">
          <a:blip r:embed="rId2"/>
          <a:srcRect r="2786" b="-1"/>
          <a:stretch/>
        </p:blipFill>
        <p:spPr>
          <a:xfrm>
            <a:off x="44464" y="1124744"/>
            <a:ext cx="4374551" cy="2977496"/>
          </a:xfrm>
          <a:custGeom>
            <a:avLst/>
            <a:gdLst>
              <a:gd name="connsiteX0" fmla="*/ 197717 w 3525628"/>
              <a:gd name="connsiteY0" fmla="*/ 0 h 1774824"/>
              <a:gd name="connsiteX1" fmla="*/ 3525628 w 3525628"/>
              <a:gd name="connsiteY1" fmla="*/ 0 h 1774824"/>
              <a:gd name="connsiteX2" fmla="*/ 3525628 w 3525628"/>
              <a:gd name="connsiteY2" fmla="*/ 1774824 h 1774824"/>
              <a:gd name="connsiteX3" fmla="*/ 0 w 3525628"/>
              <a:gd name="connsiteY3" fmla="*/ 1774824 h 1774824"/>
              <a:gd name="connsiteX4" fmla="*/ 0 w 3525628"/>
              <a:gd name="connsiteY4" fmla="*/ 197717 h 1774824"/>
              <a:gd name="connsiteX5" fmla="*/ 197717 w 3525628"/>
              <a:gd name="connsiteY5" fmla="*/ 0 h 177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5628" h="1774824">
                <a:moveTo>
                  <a:pt x="197717" y="0"/>
                </a:moveTo>
                <a:lnTo>
                  <a:pt x="3525628" y="0"/>
                </a:lnTo>
                <a:lnTo>
                  <a:pt x="3525628" y="1774824"/>
                </a:lnTo>
                <a:lnTo>
                  <a:pt x="0" y="1774824"/>
                </a:lnTo>
                <a:lnTo>
                  <a:pt x="0" y="197717"/>
                </a:lnTo>
                <a:cubicBezTo>
                  <a:pt x="0" y="88521"/>
                  <a:pt x="88521" y="0"/>
                  <a:pt x="197717" y="0"/>
                </a:cubicBez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6" name="Afbeelding 5">
            <a:extLst>
              <a:ext uri="{FF2B5EF4-FFF2-40B4-BE49-F238E27FC236}">
                <a16:creationId xmlns="" xmlns:a16="http://schemas.microsoft.com/office/drawing/2014/main" id="{58C249D0-BB11-4C0A-ADAF-313A5180B3A8}"/>
              </a:ext>
            </a:extLst>
          </p:cNvPr>
          <p:cNvPicPr>
            <a:picLocks noChangeAspect="1"/>
          </p:cNvPicPr>
          <p:nvPr/>
        </p:nvPicPr>
        <p:blipFill rotWithShape="1">
          <a:blip r:embed="rId3"/>
          <a:srcRect l="9864"/>
          <a:stretch/>
        </p:blipFill>
        <p:spPr>
          <a:xfrm>
            <a:off x="35496" y="3827957"/>
            <a:ext cx="4392488" cy="2948279"/>
          </a:xfrm>
          <a:custGeom>
            <a:avLst/>
            <a:gdLst>
              <a:gd name="connsiteX0" fmla="*/ 0 w 3525628"/>
              <a:gd name="connsiteY0" fmla="*/ 0 h 1774826"/>
              <a:gd name="connsiteX1" fmla="*/ 3525628 w 3525628"/>
              <a:gd name="connsiteY1" fmla="*/ 0 h 1774826"/>
              <a:gd name="connsiteX2" fmla="*/ 3525628 w 3525628"/>
              <a:gd name="connsiteY2" fmla="*/ 1577109 h 1774826"/>
              <a:gd name="connsiteX3" fmla="*/ 3327911 w 3525628"/>
              <a:gd name="connsiteY3" fmla="*/ 1774826 h 1774826"/>
              <a:gd name="connsiteX4" fmla="*/ 0 w 3525628"/>
              <a:gd name="connsiteY4" fmla="*/ 1774826 h 177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5628" h="1774826">
                <a:moveTo>
                  <a:pt x="0" y="0"/>
                </a:moveTo>
                <a:lnTo>
                  <a:pt x="3525628" y="0"/>
                </a:lnTo>
                <a:lnTo>
                  <a:pt x="3525628" y="1577109"/>
                </a:lnTo>
                <a:cubicBezTo>
                  <a:pt x="3525628" y="1686305"/>
                  <a:pt x="3437107" y="1774826"/>
                  <a:pt x="3327911" y="1774826"/>
                </a:cubicBezTo>
                <a:lnTo>
                  <a:pt x="0" y="1774826"/>
                </a:lnTo>
                <a:close/>
              </a:path>
            </a:pathLst>
          </a:cu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Titel 2"/>
          <p:cNvSpPr>
            <a:spLocks noGrp="1"/>
          </p:cNvSpPr>
          <p:nvPr>
            <p:ph type="title"/>
          </p:nvPr>
        </p:nvSpPr>
        <p:spPr>
          <a:xfrm>
            <a:off x="1115616" y="62306"/>
            <a:ext cx="7429499" cy="1478570"/>
          </a:xfrm>
        </p:spPr>
        <p:txBody>
          <a:bodyPr>
            <a:normAutofit/>
          </a:bodyPr>
          <a:lstStyle/>
          <a:p>
            <a:pPr algn="ctr"/>
            <a:r>
              <a:rPr lang="nl-NL" sz="3300" dirty="0"/>
              <a:t>Hoe leren wij in de toekomst? </a:t>
            </a:r>
            <a:br>
              <a:rPr lang="nl-NL" sz="3300" dirty="0"/>
            </a:br>
            <a:r>
              <a:rPr lang="nl-NL" sz="1600" dirty="0"/>
              <a:t>(onderzoek SER)</a:t>
            </a:r>
            <a:r>
              <a:rPr lang="nl-NL" sz="3300" dirty="0"/>
              <a:t/>
            </a:r>
            <a:br>
              <a:rPr lang="nl-NL" sz="3300" dirty="0"/>
            </a:br>
            <a:endParaRPr lang="nl-NL" sz="3300" dirty="0"/>
          </a:p>
        </p:txBody>
      </p:sp>
      <p:sp>
        <p:nvSpPr>
          <p:cNvPr id="9" name="Tijdelijke aanduiding voor inhoud 2"/>
          <p:cNvSpPr>
            <a:spLocks noGrp="1"/>
          </p:cNvSpPr>
          <p:nvPr>
            <p:ph idx="1"/>
          </p:nvPr>
        </p:nvSpPr>
        <p:spPr>
          <a:xfrm>
            <a:off x="4499992" y="913560"/>
            <a:ext cx="4608512" cy="3595560"/>
          </a:xfrm>
        </p:spPr>
        <p:txBody>
          <a:bodyPr>
            <a:noAutofit/>
          </a:bodyPr>
          <a:lstStyle/>
          <a:p>
            <a:pPr marL="0" indent="0">
              <a:lnSpc>
                <a:spcPct val="110000"/>
              </a:lnSpc>
              <a:spcBef>
                <a:spcPts val="0"/>
              </a:spcBef>
              <a:spcAft>
                <a:spcPts val="600"/>
              </a:spcAft>
              <a:buNone/>
            </a:pPr>
            <a:r>
              <a:rPr lang="nl-NL" sz="1600" dirty="0"/>
              <a:t>Voor het verder stimuleren van leven lang leren (LLL) doet de SER de volgende aanbevelingen:</a:t>
            </a:r>
          </a:p>
          <a:p>
            <a:pPr>
              <a:lnSpc>
                <a:spcPct val="110000"/>
              </a:lnSpc>
              <a:spcBef>
                <a:spcPts val="0"/>
              </a:spcBef>
              <a:spcAft>
                <a:spcPts val="600"/>
              </a:spcAft>
            </a:pPr>
            <a:r>
              <a:rPr lang="nl-NL" sz="1600" dirty="0"/>
              <a:t>Werkenden moeten zelf verantwoordelijkheid nemen. Werkgevers moeten daarin faciliteren </a:t>
            </a:r>
          </a:p>
          <a:p>
            <a:pPr>
              <a:lnSpc>
                <a:spcPct val="110000"/>
              </a:lnSpc>
              <a:spcBef>
                <a:spcPts val="0"/>
              </a:spcBef>
              <a:spcAft>
                <a:spcPts val="600"/>
              </a:spcAft>
            </a:pPr>
            <a:r>
              <a:rPr lang="nl-NL" sz="1600" dirty="0"/>
              <a:t>Onderwijs moet zorgen voor aanbod dat nauw aansluit bij de behoeften (maatwerk, flexibiliteit)</a:t>
            </a:r>
          </a:p>
          <a:p>
            <a:pPr>
              <a:lnSpc>
                <a:spcPct val="110000"/>
              </a:lnSpc>
              <a:spcBef>
                <a:spcPts val="0"/>
              </a:spcBef>
              <a:spcAft>
                <a:spcPts val="600"/>
              </a:spcAft>
            </a:pPr>
            <a:r>
              <a:rPr lang="nl-NL" sz="1600" dirty="0"/>
              <a:t>Eerder verworven competenties moeten eenvoudig, betaalbaar en zichtbaar worden gemaakt</a:t>
            </a:r>
          </a:p>
          <a:p>
            <a:pPr>
              <a:lnSpc>
                <a:spcPct val="110000"/>
              </a:lnSpc>
              <a:spcBef>
                <a:spcPts val="0"/>
              </a:spcBef>
              <a:spcAft>
                <a:spcPts val="600"/>
              </a:spcAft>
            </a:pPr>
            <a:r>
              <a:rPr lang="nl-NL" sz="1600" dirty="0"/>
              <a:t>Voor het stimuleren van arbeidsmobiliteit moet een (</a:t>
            </a:r>
            <a:r>
              <a:rPr lang="nl-NL" sz="1600" dirty="0" err="1"/>
              <a:t>financierings</a:t>
            </a:r>
            <a:r>
              <a:rPr lang="nl-NL" sz="1600" dirty="0"/>
              <a:t>)systematiek worden ontwikkeld voor werkgevers en werknemers</a:t>
            </a:r>
          </a:p>
          <a:p>
            <a:pPr>
              <a:lnSpc>
                <a:spcPct val="110000"/>
              </a:lnSpc>
              <a:spcBef>
                <a:spcPts val="0"/>
              </a:spcBef>
              <a:spcAft>
                <a:spcPts val="600"/>
              </a:spcAft>
            </a:pPr>
            <a:r>
              <a:rPr lang="nl-NL" sz="1600" dirty="0"/>
              <a:t>LLL van bepaalde (risico)groepen, zoals </a:t>
            </a:r>
            <a:r>
              <a:rPr lang="nl-NL" sz="1600" dirty="0" err="1"/>
              <a:t>ZZPérs</a:t>
            </a:r>
            <a:r>
              <a:rPr lang="nl-NL" sz="1600" dirty="0"/>
              <a:t>, flexwerkers, laagopgeleiden, niet-werkenden en ouderen vraagt om maatwerkoplossingen</a:t>
            </a:r>
          </a:p>
          <a:p>
            <a:pPr marL="0" indent="0">
              <a:lnSpc>
                <a:spcPct val="110000"/>
              </a:lnSpc>
              <a:spcBef>
                <a:spcPts val="0"/>
              </a:spcBef>
              <a:spcAft>
                <a:spcPts val="600"/>
              </a:spcAft>
              <a:buNone/>
            </a:pPr>
            <a:endParaRPr lang="nl-NL" sz="1600" i="1" dirty="0"/>
          </a:p>
          <a:p>
            <a:pPr marL="0" indent="0">
              <a:lnSpc>
                <a:spcPct val="110000"/>
              </a:lnSpc>
              <a:spcBef>
                <a:spcPts val="0"/>
              </a:spcBef>
              <a:spcAft>
                <a:spcPts val="600"/>
              </a:spcAft>
              <a:buNone/>
            </a:pPr>
            <a:r>
              <a:rPr lang="nl-NL" sz="1600" i="1" dirty="0"/>
              <a:t>De verdeling van verantwoordelijkheden en de financiering en bekostiging zijn belangrijke aandachtspunten bij de verdere uitwerking van bovenstaande oplossingsrichtingen.</a:t>
            </a:r>
          </a:p>
        </p:txBody>
      </p:sp>
    </p:spTree>
    <p:extLst>
      <p:ext uri="{BB962C8B-B14F-4D97-AF65-F5344CB8AC3E}">
        <p14:creationId xmlns:p14="http://schemas.microsoft.com/office/powerpoint/2010/main" val="352579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Feiten en cijfers:</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7" name="Afbeelding 6">
            <a:extLst>
              <a:ext uri="{FF2B5EF4-FFF2-40B4-BE49-F238E27FC236}">
                <a16:creationId xmlns="" xmlns:a16="http://schemas.microsoft.com/office/drawing/2014/main" id="{05956EF9-57D5-4D2B-A42E-418C00D4E0EF}"/>
              </a:ext>
            </a:extLst>
          </p:cNvPr>
          <p:cNvPicPr>
            <a:picLocks noChangeAspect="1"/>
          </p:cNvPicPr>
          <p:nvPr/>
        </p:nvPicPr>
        <p:blipFill>
          <a:blip r:embed="rId3"/>
          <a:stretch>
            <a:fillRect/>
          </a:stretch>
        </p:blipFill>
        <p:spPr>
          <a:xfrm>
            <a:off x="6113" y="-1"/>
            <a:ext cx="9137887" cy="6858001"/>
          </a:xfrm>
          <a:prstGeom prst="rect">
            <a:avLst/>
          </a:prstGeom>
        </p:spPr>
      </p:pic>
      <p:sp>
        <p:nvSpPr>
          <p:cNvPr id="38" name="Titel 1">
            <a:extLst>
              <a:ext uri="{FF2B5EF4-FFF2-40B4-BE49-F238E27FC236}">
                <a16:creationId xmlns="" xmlns:a16="http://schemas.microsoft.com/office/drawing/2014/main" id="{BC06E156-A030-42DE-8E86-E6C5C26C1EE0}"/>
              </a:ext>
            </a:extLst>
          </p:cNvPr>
          <p:cNvSpPr txBox="1">
            <a:spLocks/>
          </p:cNvSpPr>
          <p:nvPr/>
        </p:nvSpPr>
        <p:spPr>
          <a:xfrm>
            <a:off x="747721" y="730189"/>
            <a:ext cx="8180437" cy="938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nl-NL" sz="2800" dirty="0">
                <a:solidFill>
                  <a:srgbClr val="FF0000"/>
                </a:solidFill>
              </a:rPr>
              <a:t>Feiten en cijfers</a:t>
            </a:r>
          </a:p>
        </p:txBody>
      </p:sp>
    </p:spTree>
    <p:extLst>
      <p:ext uri="{BB962C8B-B14F-4D97-AF65-F5344CB8AC3E}">
        <p14:creationId xmlns:p14="http://schemas.microsoft.com/office/powerpoint/2010/main" val="2974403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 xmlns:a16="http://schemas.microsoft.com/office/drawing/2014/main" id="{25F43A08-9B71-46D6-9CA5-BD0C7840ECD4}"/>
              </a:ext>
            </a:extLst>
          </p:cNvPr>
          <p:cNvSpPr txBox="1"/>
          <p:nvPr/>
        </p:nvSpPr>
        <p:spPr>
          <a:xfrm>
            <a:off x="251520" y="-99392"/>
            <a:ext cx="8280920" cy="1478570"/>
          </a:xfrm>
          <a:prstGeom prst="rect">
            <a:avLst/>
          </a:prstGeom>
        </p:spPr>
        <p:txBody>
          <a:bodyPr vert="horz" lIns="91440" tIns="45720" rIns="91440" bIns="45720" rtlCol="0" anchor="b">
            <a:normAutofit/>
          </a:bodyPr>
          <a:lstStyle/>
          <a:p>
            <a:pPr lvl="0" defTabSz="914400">
              <a:lnSpc>
                <a:spcPct val="90000"/>
              </a:lnSpc>
              <a:spcBef>
                <a:spcPct val="0"/>
              </a:spcBef>
              <a:spcAft>
                <a:spcPts val="600"/>
              </a:spcAft>
              <a:defRPr/>
            </a:pPr>
            <a:r>
              <a:rPr lang="nl-NL" sz="3200" b="1" i="1" dirty="0">
                <a:solidFill>
                  <a:prstClr val="white"/>
                </a:solidFill>
                <a:latin typeface="Calibri" panose="020F0502020204030204" pitchFamily="34" charset="0"/>
              </a:rPr>
              <a:t>ADVIESCOMMISSIE VRAAGFINANCIERING MBO </a:t>
            </a:r>
            <a:r>
              <a:rPr lang="nl-NL" sz="3600" b="1" i="1" dirty="0">
                <a:solidFill>
                  <a:prstClr val="white"/>
                </a:solidFill>
                <a:latin typeface="Calibri" panose="020F0502020204030204" pitchFamily="34" charset="0"/>
              </a:rPr>
              <a:t/>
            </a:r>
            <a:br>
              <a:rPr lang="nl-NL" sz="3600" b="1" i="1" dirty="0">
                <a:solidFill>
                  <a:prstClr val="white"/>
                </a:solidFill>
                <a:latin typeface="Calibri" panose="020F0502020204030204" pitchFamily="34" charset="0"/>
              </a:rPr>
            </a:br>
            <a:r>
              <a:rPr lang="nl-NL" sz="2000" b="1" i="1" dirty="0">
                <a:solidFill>
                  <a:prstClr val="white"/>
                </a:solidFill>
                <a:latin typeface="Calibri" panose="020F0502020204030204" pitchFamily="34" charset="0"/>
              </a:rPr>
              <a:t>IN RELATIE TOT LEVEN LANG LEREN</a:t>
            </a:r>
            <a:endParaRPr kumimoji="0" lang="en-US" sz="2000" b="1" i="1" u="none" strike="noStrike" cap="all" spc="0" normalizeH="0" noProof="0" dirty="0">
              <a:ln>
                <a:noFill/>
              </a:ln>
              <a:effectLst/>
              <a:uLnTx/>
              <a:uFillTx/>
              <a:latin typeface="+mj-lt"/>
              <a:ea typeface="+mj-ea"/>
              <a:cs typeface="+mj-cs"/>
            </a:endParaRPr>
          </a:p>
        </p:txBody>
      </p:sp>
      <p:sp>
        <p:nvSpPr>
          <p:cNvPr id="8" name="Tekstvak 7">
            <a:extLst>
              <a:ext uri="{FF2B5EF4-FFF2-40B4-BE49-F238E27FC236}">
                <a16:creationId xmlns="" xmlns:a16="http://schemas.microsoft.com/office/drawing/2014/main" id="{EC217F81-0D7E-4FC3-8FCF-F0D48BC1345E}"/>
              </a:ext>
            </a:extLst>
          </p:cNvPr>
          <p:cNvSpPr txBox="1"/>
          <p:nvPr/>
        </p:nvSpPr>
        <p:spPr>
          <a:xfrm>
            <a:off x="611560" y="1628800"/>
            <a:ext cx="4824536" cy="4450433"/>
          </a:xfrm>
          <a:prstGeom prst="rect">
            <a:avLst/>
          </a:prstGeom>
        </p:spPr>
        <p:txBody>
          <a:bodyPr vert="horz" lIns="91440" tIns="45720" rIns="91440" bIns="45720" rtlCol="0">
            <a:normAutofit/>
          </a:bodyPr>
          <a:lstStyle/>
          <a:p>
            <a:pPr marL="342900" marR="0" lvl="0" indent="-228600" defTabSz="914400" fontAlgn="auto">
              <a:spcBef>
                <a:spcPts val="0"/>
              </a:spcBef>
              <a:buClrTx/>
              <a:buSzPct val="125000"/>
              <a:buFont typeface="Arial" panose="020B0604020202020204" pitchFamily="34" charset="0"/>
              <a:buChar char="•"/>
              <a:tabLst/>
              <a:defRPr/>
            </a:pPr>
            <a:r>
              <a:rPr kumimoji="0" lang="en-US" sz="1600" b="0" i="0" u="none" strike="noStrike" cap="none" spc="0" normalizeH="0" baseline="0" noProof="0" dirty="0" err="1">
                <a:ln>
                  <a:noFill/>
                </a:ln>
                <a:effectLst/>
                <a:uLnTx/>
                <a:uFillTx/>
              </a:rPr>
              <a:t>Functies</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verdwijnen</a:t>
            </a:r>
            <a:endParaRPr kumimoji="0" lang="en-US" sz="1600" b="0" i="0" u="none" strike="noStrike" cap="none" spc="0" normalizeH="0" baseline="0" noProof="0" dirty="0">
              <a:ln>
                <a:noFill/>
              </a:ln>
              <a:effectLst/>
              <a:uLnTx/>
              <a:uFillTx/>
            </a:endParaRPr>
          </a:p>
          <a:p>
            <a:pPr marL="342900" marR="0" lvl="0" indent="-228600" defTabSz="914400" fontAlgn="auto">
              <a:spcBef>
                <a:spcPts val="0"/>
              </a:spcBef>
              <a:buClrTx/>
              <a:buSzPct val="125000"/>
              <a:buFont typeface="Arial" panose="020B0604020202020204" pitchFamily="34" charset="0"/>
              <a:buChar char="•"/>
              <a:tabLst/>
              <a:defRPr/>
            </a:pPr>
            <a:r>
              <a:rPr kumimoji="0" lang="en-US" sz="1600" b="0" i="0" u="none" strike="noStrike" cap="none" spc="0" normalizeH="0" baseline="0" noProof="0" dirty="0" err="1">
                <a:ln>
                  <a:noFill/>
                </a:ln>
                <a:effectLst/>
                <a:uLnTx/>
                <a:uFillTx/>
              </a:rPr>
              <a:t>Vraag</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naar</a:t>
            </a:r>
            <a:r>
              <a:rPr kumimoji="0" lang="en-US" sz="1600" b="0" i="0" u="none" strike="noStrike" cap="none" spc="0" normalizeH="0" baseline="0" noProof="0" dirty="0">
                <a:ln>
                  <a:noFill/>
                </a:ln>
                <a:effectLst/>
                <a:uLnTx/>
                <a:uFillTx/>
              </a:rPr>
              <a:t> HBO </a:t>
            </a:r>
            <a:r>
              <a:rPr kumimoji="0" lang="en-US" sz="1600" b="0" i="0" u="none" strike="noStrike" cap="none" spc="0" normalizeH="0" baseline="0" noProof="0" dirty="0" err="1">
                <a:ln>
                  <a:noFill/>
                </a:ln>
                <a:effectLst/>
                <a:uLnTx/>
                <a:uFillTx/>
              </a:rPr>
              <a:t>ipv</a:t>
            </a:r>
            <a:r>
              <a:rPr kumimoji="0" lang="en-US" sz="1600" b="0" i="0" u="none" strike="noStrike" cap="none" spc="0" normalizeH="0" baseline="0" noProof="0" dirty="0">
                <a:ln>
                  <a:noFill/>
                </a:ln>
                <a:effectLst/>
                <a:uLnTx/>
                <a:uFillTx/>
              </a:rPr>
              <a:t> MBO</a:t>
            </a:r>
          </a:p>
          <a:p>
            <a:pPr marL="342900" marR="0" lvl="0" indent="-228600" defTabSz="914400" fontAlgn="auto">
              <a:spcBef>
                <a:spcPts val="0"/>
              </a:spcBef>
              <a:buClrTx/>
              <a:buSzPct val="125000"/>
              <a:buFont typeface="Arial" panose="020B0604020202020204" pitchFamily="34" charset="0"/>
              <a:buChar char="•"/>
              <a:tabLst/>
              <a:defRPr/>
            </a:pPr>
            <a:r>
              <a:rPr kumimoji="0" lang="en-US" sz="1600" b="0" i="0" u="none" strike="noStrike" cap="none" spc="0" normalizeH="0" baseline="0" noProof="0" dirty="0">
                <a:ln>
                  <a:noFill/>
                </a:ln>
                <a:effectLst/>
                <a:uLnTx/>
                <a:uFillTx/>
              </a:rPr>
              <a:t>2/3 van NL is </a:t>
            </a:r>
            <a:r>
              <a:rPr kumimoji="0" lang="en-US" sz="1600" b="0" i="0" u="sng" strike="noStrike" cap="none" spc="0" normalizeH="0" baseline="0" noProof="0" dirty="0">
                <a:ln>
                  <a:noFill/>
                </a:ln>
                <a:effectLst/>
                <a:uLnTx/>
                <a:uFillTx/>
              </a:rPr>
              <a:t>&lt;</a:t>
            </a:r>
            <a:r>
              <a:rPr kumimoji="0" lang="en-US" sz="1600" b="0" i="0" u="none" strike="noStrike" cap="none" spc="0" normalizeH="0" baseline="0" noProof="0" dirty="0">
                <a:ln>
                  <a:noFill/>
                </a:ln>
                <a:effectLst/>
                <a:uLnTx/>
                <a:uFillTx/>
              </a:rPr>
              <a:t> MBO </a:t>
            </a:r>
            <a:r>
              <a:rPr kumimoji="0" lang="en-US" sz="1600" b="0" i="0" u="none" strike="noStrike" cap="none" spc="0" normalizeH="0" baseline="0" noProof="0" dirty="0" err="1">
                <a:ln>
                  <a:noFill/>
                </a:ln>
                <a:effectLst/>
                <a:uLnTx/>
                <a:uFillTx/>
              </a:rPr>
              <a:t>niveau</a:t>
            </a:r>
            <a:endParaRPr kumimoji="0" lang="en-US" sz="1600" b="0" i="0" u="none" strike="noStrike" cap="none" spc="0" normalizeH="0" baseline="0" noProof="0" dirty="0">
              <a:ln>
                <a:noFill/>
              </a:ln>
              <a:effectLst/>
              <a:uLnTx/>
              <a:uFillTx/>
            </a:endParaRPr>
          </a:p>
          <a:p>
            <a:pPr marL="342900" marR="0" lvl="0" indent="-228600" defTabSz="914400" fontAlgn="auto">
              <a:spcBef>
                <a:spcPts val="0"/>
              </a:spcBef>
              <a:buClrTx/>
              <a:buSzPct val="125000"/>
              <a:buFont typeface="Arial" panose="020B0604020202020204" pitchFamily="34" charset="0"/>
              <a:buChar char="•"/>
              <a:tabLst/>
              <a:defRPr/>
            </a:pPr>
            <a:r>
              <a:rPr kumimoji="0" lang="en-US" sz="1600" b="0" i="0" u="none" strike="noStrike" cap="none" spc="0" normalizeH="0" baseline="0" noProof="0" dirty="0">
                <a:ln>
                  <a:noFill/>
                </a:ln>
                <a:effectLst/>
                <a:uLnTx/>
                <a:uFillTx/>
              </a:rPr>
              <a:t>Lifelong employment </a:t>
            </a:r>
          </a:p>
          <a:p>
            <a:pPr marL="342900" marR="0" lvl="0" indent="-228600" defTabSz="914400" fontAlgn="auto">
              <a:spcBef>
                <a:spcPts val="0"/>
              </a:spcBef>
              <a:buClrTx/>
              <a:buSzPct val="125000"/>
              <a:buFont typeface="Arial" panose="020B0604020202020204" pitchFamily="34" charset="0"/>
              <a:buChar char="•"/>
              <a:tabLst/>
              <a:defRPr/>
            </a:pPr>
            <a:r>
              <a:rPr kumimoji="0" lang="en-US" sz="1600" b="0" i="0" u="none" strike="noStrike" cap="none" spc="0" normalizeH="0" baseline="0" noProof="0" dirty="0" err="1">
                <a:ln>
                  <a:noFill/>
                </a:ln>
                <a:effectLst/>
                <a:uLnTx/>
                <a:uFillTx/>
              </a:rPr>
              <a:t>Zekerheden</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verdwijnen</a:t>
            </a:r>
            <a:endParaRPr kumimoji="0" lang="en-US" sz="1600" b="0"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Pct val="125000"/>
              <a:buFont typeface="Arial" panose="020B0604020202020204" pitchFamily="34" charset="0"/>
              <a:buChar char="•"/>
              <a:tabLst/>
              <a:defRPr/>
            </a:pPr>
            <a:endParaRPr kumimoji="0" lang="en-US" sz="1100" b="0" i="0" u="none" strike="noStrike" cap="none" spc="0" normalizeH="0" baseline="0" noProof="0" dirty="0">
              <a:ln>
                <a:noFill/>
              </a:ln>
              <a:effectLst/>
              <a:uLnTx/>
              <a:uFillTx/>
            </a:endParaRPr>
          </a:p>
          <a:p>
            <a:pPr marR="0" lvl="0" defTabSz="914400" fontAlgn="auto">
              <a:spcBef>
                <a:spcPts val="0"/>
              </a:spcBef>
              <a:buClrTx/>
              <a:buSzPct val="125000"/>
              <a:tabLst/>
              <a:defRPr/>
            </a:pPr>
            <a:r>
              <a:rPr kumimoji="0" lang="en-US" sz="1600" b="1" i="0" u="none" strike="noStrike" cap="none" spc="0" normalizeH="0" baseline="0" noProof="0" dirty="0">
                <a:ln>
                  <a:noFill/>
                </a:ln>
                <a:effectLst/>
                <a:uLnTx/>
                <a:uFillTx/>
              </a:rPr>
              <a:t>Doel:</a:t>
            </a:r>
          </a:p>
          <a:p>
            <a:pPr marR="0" lvl="0" defTabSz="914400" fontAlgn="auto">
              <a:spcBef>
                <a:spcPts val="0"/>
              </a:spcBef>
              <a:buClrTx/>
              <a:buSzPct val="125000"/>
              <a:tabLst/>
              <a:defRPr/>
            </a:pPr>
            <a:r>
              <a:rPr kumimoji="0" lang="en-US" sz="1600" b="0" i="0" u="none" strike="noStrike" cap="none" spc="0" normalizeH="0" baseline="0" noProof="0" dirty="0" err="1">
                <a:ln>
                  <a:noFill/>
                </a:ln>
                <a:effectLst/>
                <a:uLnTx/>
                <a:uFillTx/>
              </a:rPr>
              <a:t>Iedereen</a:t>
            </a:r>
            <a:r>
              <a:rPr kumimoji="0" lang="en-US" sz="1600" b="0" i="0" u="none" strike="noStrike" cap="none" spc="0" normalizeH="0" baseline="0" noProof="0" dirty="0">
                <a:ln>
                  <a:noFill/>
                </a:ln>
                <a:effectLst/>
                <a:uLnTx/>
                <a:uFillTx/>
              </a:rPr>
              <a:t> in Nederland is in </a:t>
            </a:r>
            <a:r>
              <a:rPr kumimoji="0" lang="en-US" sz="1600" b="0" i="0" u="none" strike="noStrike" cap="none" spc="0" normalizeH="0" baseline="0" noProof="0" dirty="0" err="1">
                <a:ln>
                  <a:noFill/>
                </a:ln>
                <a:effectLst/>
                <a:uLnTx/>
                <a:uFillTx/>
              </a:rPr>
              <a:t>staat</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zich</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blijvend</a:t>
            </a:r>
            <a:r>
              <a:rPr kumimoji="0" lang="en-US" sz="1600" b="0" i="0" u="none" strike="noStrike" cap="none" spc="0" normalizeH="0" baseline="0" noProof="0" dirty="0">
                <a:ln>
                  <a:noFill/>
                </a:ln>
                <a:effectLst/>
                <a:uLnTx/>
                <a:uFillTx/>
              </a:rPr>
              <a:t> te </a:t>
            </a:r>
            <a:r>
              <a:rPr kumimoji="0" lang="en-US" sz="1600" b="0" i="0" u="none" strike="noStrike" cap="none" spc="0" normalizeH="0" baseline="0" noProof="0" dirty="0" err="1">
                <a:ln>
                  <a:noFill/>
                </a:ln>
                <a:effectLst/>
                <a:uLnTx/>
                <a:uFillTx/>
              </a:rPr>
              <a:t>ontwikkelen</a:t>
            </a:r>
            <a:r>
              <a:rPr kumimoji="0" lang="en-US" sz="1600" b="0" i="0" u="none" strike="noStrike" cap="none" spc="0" normalizeH="0" baseline="0" noProof="0" dirty="0">
                <a:ln>
                  <a:noFill/>
                </a:ln>
                <a:effectLst/>
                <a:uLnTx/>
                <a:uFillTx/>
              </a:rPr>
              <a:t> om zo </a:t>
            </a:r>
            <a:r>
              <a:rPr kumimoji="0" lang="en-US" sz="1600" b="0" i="0" u="none" strike="noStrike" cap="none" spc="0" normalizeH="0" baseline="0" noProof="0" dirty="0" err="1">
                <a:ln>
                  <a:noFill/>
                </a:ln>
                <a:effectLst/>
                <a:uLnTx/>
                <a:uFillTx/>
              </a:rPr>
              <a:t>een</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duurzame</a:t>
            </a:r>
            <a:r>
              <a:rPr kumimoji="0" lang="en-US" sz="1600" b="0" i="0" u="none" strike="noStrike" cap="none" spc="0" normalizeH="0" baseline="0" noProof="0" dirty="0">
                <a:ln>
                  <a:noFill/>
                </a:ln>
                <a:effectLst/>
                <a:uLnTx/>
                <a:uFillTx/>
              </a:rPr>
              <a:t> </a:t>
            </a:r>
            <a:r>
              <a:rPr kumimoji="0" lang="en-US" sz="1600" b="0" i="0" u="none" strike="noStrike" cap="none" spc="0" normalizeH="0" baseline="0" noProof="0" dirty="0" err="1">
                <a:ln>
                  <a:noFill/>
                </a:ln>
                <a:effectLst/>
                <a:uLnTx/>
                <a:uFillTx/>
              </a:rPr>
              <a:t>positie</a:t>
            </a:r>
            <a:r>
              <a:rPr kumimoji="0" lang="en-US" sz="1600" b="0" i="0" u="none" strike="noStrike" cap="none" spc="0" normalizeH="0" baseline="0" noProof="0" dirty="0">
                <a:ln>
                  <a:noFill/>
                </a:ln>
                <a:effectLst/>
                <a:uLnTx/>
                <a:uFillTx/>
              </a:rPr>
              <a:t> op de </a:t>
            </a:r>
            <a:r>
              <a:rPr kumimoji="0" lang="en-US" sz="1600" b="0" i="0" u="none" strike="noStrike" cap="none" spc="0" normalizeH="0" baseline="0" noProof="0" dirty="0" err="1">
                <a:ln>
                  <a:noFill/>
                </a:ln>
                <a:effectLst/>
                <a:uLnTx/>
                <a:uFillTx/>
              </a:rPr>
              <a:t>arbeidsmarkt</a:t>
            </a:r>
            <a:r>
              <a:rPr kumimoji="0" lang="en-US" sz="1600" b="0" i="0" u="none" strike="noStrike" cap="none" spc="0" normalizeH="0" baseline="0" noProof="0" dirty="0">
                <a:ln>
                  <a:noFill/>
                </a:ln>
                <a:effectLst/>
                <a:uLnTx/>
                <a:uFillTx/>
              </a:rPr>
              <a:t> en in de </a:t>
            </a:r>
            <a:r>
              <a:rPr kumimoji="0" lang="en-US" sz="1600" b="0" i="0" u="none" strike="noStrike" cap="none" spc="0" normalizeH="0" baseline="0" noProof="0" dirty="0" err="1">
                <a:ln>
                  <a:noFill/>
                </a:ln>
                <a:effectLst/>
                <a:uLnTx/>
                <a:uFillTx/>
              </a:rPr>
              <a:t>samenleving</a:t>
            </a:r>
            <a:r>
              <a:rPr kumimoji="0" lang="en-US" sz="1600" b="0" i="0" u="none" strike="noStrike" cap="none" spc="0" normalizeH="0" baseline="0" noProof="0" dirty="0">
                <a:ln>
                  <a:noFill/>
                </a:ln>
                <a:effectLst/>
                <a:uLnTx/>
                <a:uFillTx/>
              </a:rPr>
              <a:t> te </a:t>
            </a:r>
            <a:r>
              <a:rPr kumimoji="0" lang="en-US" sz="1600" b="0" i="0" u="none" strike="noStrike" cap="none" spc="0" normalizeH="0" baseline="0" noProof="0" dirty="0" err="1">
                <a:ln>
                  <a:noFill/>
                </a:ln>
                <a:effectLst/>
                <a:uLnTx/>
                <a:uFillTx/>
              </a:rPr>
              <a:t>verwerven</a:t>
            </a:r>
            <a:r>
              <a:rPr kumimoji="0" lang="en-US" sz="1600" b="0" i="0" u="none" strike="noStrike" cap="none" spc="0" normalizeH="0" baseline="0" noProof="0" dirty="0">
                <a:ln>
                  <a:noFill/>
                </a:ln>
                <a:effectLst/>
                <a:uLnTx/>
                <a:uFillTx/>
              </a:rPr>
              <a:t> en te </a:t>
            </a:r>
            <a:r>
              <a:rPr kumimoji="0" lang="en-US" sz="1600" b="0" i="0" u="none" strike="noStrike" cap="none" spc="0" normalizeH="0" baseline="0" noProof="0" dirty="0" err="1">
                <a:ln>
                  <a:noFill/>
                </a:ln>
                <a:effectLst/>
                <a:uLnTx/>
                <a:uFillTx/>
              </a:rPr>
              <a:t>behouden</a:t>
            </a:r>
            <a:r>
              <a:rPr kumimoji="0" lang="en-US" sz="1600" b="0" i="0" u="none" strike="noStrike" cap="none" spc="0" normalizeH="0" baseline="0" noProof="0" dirty="0">
                <a:ln>
                  <a:noFill/>
                </a:ln>
                <a:effectLst/>
                <a:uLnTx/>
                <a:uFillTx/>
              </a:rPr>
              <a:t>. </a:t>
            </a:r>
          </a:p>
          <a:p>
            <a:pPr marL="0" marR="0" lvl="0" indent="-228600" defTabSz="914400" fontAlgn="auto">
              <a:lnSpc>
                <a:spcPct val="110000"/>
              </a:lnSpc>
              <a:spcBef>
                <a:spcPts val="0"/>
              </a:spcBef>
              <a:spcAft>
                <a:spcPts val="600"/>
              </a:spcAft>
              <a:buClrTx/>
              <a:buSzPct val="125000"/>
              <a:buFont typeface="Arial" panose="020B0604020202020204" pitchFamily="34" charset="0"/>
              <a:buChar char="•"/>
              <a:tabLst/>
              <a:defRPr/>
            </a:pPr>
            <a:endParaRPr kumimoji="0" lang="en-US" sz="1100" b="1" i="0" u="none" strike="noStrike" cap="none" spc="0" normalizeH="0" baseline="0" noProof="0" dirty="0">
              <a:ln>
                <a:noFill/>
              </a:ln>
              <a:effectLst/>
              <a:uLnTx/>
              <a:uFillTx/>
            </a:endParaRPr>
          </a:p>
          <a:p>
            <a:pPr marR="0" lvl="0" defTabSz="914400" fontAlgn="auto">
              <a:spcBef>
                <a:spcPts val="0"/>
              </a:spcBef>
              <a:buClrTx/>
              <a:buSzPct val="125000"/>
              <a:tabLst/>
              <a:defRPr/>
            </a:pPr>
            <a:r>
              <a:rPr lang="en-US" sz="1600" b="1" dirty="0" err="1"/>
              <a:t>Ambitie</a:t>
            </a:r>
            <a:r>
              <a:rPr lang="en-US" sz="1600" b="1" dirty="0"/>
              <a:t>:</a:t>
            </a:r>
          </a:p>
          <a:p>
            <a:pPr defTabSz="914400">
              <a:buSzPct val="125000"/>
            </a:pPr>
            <a:r>
              <a:rPr lang="en-US" sz="1600" dirty="0"/>
              <a:t>De </a:t>
            </a:r>
            <a:r>
              <a:rPr lang="en-US" sz="1600" dirty="0" err="1"/>
              <a:t>scholingsdeelname</a:t>
            </a:r>
            <a:r>
              <a:rPr lang="en-US" sz="1600" dirty="0"/>
              <a:t> van </a:t>
            </a:r>
            <a:r>
              <a:rPr lang="en-US" sz="1600" dirty="0" err="1"/>
              <a:t>mensen</a:t>
            </a:r>
            <a:r>
              <a:rPr lang="en-US" sz="1600" dirty="0"/>
              <a:t> met </a:t>
            </a:r>
            <a:r>
              <a:rPr lang="en-US" sz="1600" dirty="0" err="1"/>
              <a:t>een</a:t>
            </a:r>
            <a:r>
              <a:rPr lang="en-US" sz="1600" dirty="0"/>
              <a:t> </a:t>
            </a:r>
            <a:r>
              <a:rPr lang="en-US" sz="1600" dirty="0" err="1"/>
              <a:t>opleiding</a:t>
            </a:r>
            <a:r>
              <a:rPr lang="en-US" sz="1600" dirty="0"/>
              <a:t> tot en met </a:t>
            </a:r>
            <a:r>
              <a:rPr lang="en-US" sz="1600" dirty="0" err="1"/>
              <a:t>mbo-niveau</a:t>
            </a:r>
            <a:r>
              <a:rPr lang="en-US" sz="1600" dirty="0"/>
              <a:t> 4 is in 2025 </a:t>
            </a:r>
            <a:r>
              <a:rPr lang="en-US" sz="1600" dirty="0" err="1"/>
              <a:t>gestegen</a:t>
            </a:r>
            <a:r>
              <a:rPr lang="en-US" sz="1600" dirty="0"/>
              <a:t> </a:t>
            </a:r>
            <a:r>
              <a:rPr lang="en-US" sz="1600" dirty="0" err="1"/>
              <a:t>naar</a:t>
            </a:r>
            <a:r>
              <a:rPr lang="en-US" sz="1600" dirty="0"/>
              <a:t> 50% (nu 20-30%)  </a:t>
            </a:r>
          </a:p>
          <a:p>
            <a:pPr marL="0" marR="0" lvl="0" indent="-228600" defTabSz="914400" fontAlgn="auto">
              <a:lnSpc>
                <a:spcPct val="110000"/>
              </a:lnSpc>
              <a:spcBef>
                <a:spcPts val="0"/>
              </a:spcBef>
              <a:spcAft>
                <a:spcPts val="600"/>
              </a:spcAft>
              <a:buClrTx/>
              <a:buSzPct val="125000"/>
              <a:buFont typeface="Arial" panose="020B0604020202020204" pitchFamily="34" charset="0"/>
              <a:buChar char="•"/>
              <a:tabLst/>
              <a:defRPr/>
            </a:pPr>
            <a:endParaRPr kumimoji="0" lang="en-US" sz="1100" b="1" i="0" u="none" strike="noStrike" cap="none" spc="0" normalizeH="0" baseline="0" noProof="0" dirty="0">
              <a:ln>
                <a:noFill/>
              </a:ln>
              <a:effectLst/>
              <a:uLnTx/>
              <a:uFillTx/>
            </a:endParaRPr>
          </a:p>
        </p:txBody>
      </p:sp>
      <p:pic>
        <p:nvPicPr>
          <p:cNvPr id="11" name="Afbeelding 10">
            <a:extLst>
              <a:ext uri="{FF2B5EF4-FFF2-40B4-BE49-F238E27FC236}">
                <a16:creationId xmlns="" xmlns:a16="http://schemas.microsoft.com/office/drawing/2014/main" id="{8383E26D-49C6-44B5-90EF-E38E730E3AF3}"/>
              </a:ext>
            </a:extLst>
          </p:cNvPr>
          <p:cNvPicPr>
            <a:picLocks noChangeAspect="1"/>
          </p:cNvPicPr>
          <p:nvPr/>
        </p:nvPicPr>
        <p:blipFill>
          <a:blip r:embed="rId2"/>
          <a:stretch>
            <a:fillRect/>
          </a:stretch>
        </p:blipFill>
        <p:spPr>
          <a:xfrm>
            <a:off x="5580112" y="1772816"/>
            <a:ext cx="3200400" cy="6858000"/>
          </a:xfrm>
          <a:prstGeom prst="rect">
            <a:avLst/>
          </a:prstGeom>
        </p:spPr>
      </p:pic>
    </p:spTree>
    <p:extLst>
      <p:ext uri="{BB962C8B-B14F-4D97-AF65-F5344CB8AC3E}">
        <p14:creationId xmlns:p14="http://schemas.microsoft.com/office/powerpoint/2010/main" val="627384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 xmlns:a16="http://schemas.microsoft.com/office/drawing/2014/main" id="{A324B5C3-FB0C-46C3-87FA-EF4C42D74842}"/>
              </a:ext>
            </a:extLst>
          </p:cNvPr>
          <p:cNvSpPr txBox="1"/>
          <p:nvPr/>
        </p:nvSpPr>
        <p:spPr>
          <a:xfrm>
            <a:off x="2411760" y="116632"/>
            <a:ext cx="87264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dirty="0">
                <a:solidFill>
                  <a:prstClr val="white"/>
                </a:solidFill>
                <a:latin typeface="Arial"/>
              </a:rPr>
              <a:t>De aanbevelingen</a:t>
            </a:r>
            <a:endParaRPr kumimoji="0" lang="nl-NL" sz="3400" b="1" i="1"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0" name="Tekstvak 9">
            <a:extLst>
              <a:ext uri="{FF2B5EF4-FFF2-40B4-BE49-F238E27FC236}">
                <a16:creationId xmlns="" xmlns:a16="http://schemas.microsoft.com/office/drawing/2014/main" id="{64A22A86-F84F-47F9-896D-06EADFA2020B}"/>
              </a:ext>
            </a:extLst>
          </p:cNvPr>
          <p:cNvSpPr txBox="1"/>
          <p:nvPr/>
        </p:nvSpPr>
        <p:spPr>
          <a:xfrm>
            <a:off x="541720" y="836712"/>
            <a:ext cx="8568952" cy="577081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nl-NL"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INDIVIDUELE LEERREKENING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Calibri" panose="020F0502020204030204" pitchFamily="34" charset="0"/>
                <a:ea typeface="+mn-ea"/>
                <a:cs typeface="+mn-cs"/>
              </a:rPr>
              <a:t>Een individuele leerrekening voor elke Nederlander na afronding van het initiële onderwijs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rekening wordt gevuld door overheid, werkgevers en eigen stortingen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nl-NL" sz="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 DELTACOMMISSARIS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Doorbreken van verkokering in  beleid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Regie over alle overheidsmiddelen voor een leven lang leren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Verantwoordelijk voor de uitvoering van een deltaprogramma ‘Doorleren werkt’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Start bij het aantreden van het nieuwe kabinet in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3. NATIONAAL SCHOLINGSPACT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Doorbraak bewerkstelligen met gezamenlijke ambitie en concrete afspraken tussen overheid, werkgevers, werknemers, opleidingsinstellingen en regio’s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Twee kabinetsperiodes &gt; elke periode overheidsbudget voor LLL verhogen met 600 </a:t>
            </a:r>
            <a:r>
              <a:rPr kumimoji="0" lang="nl-NL" sz="1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mlj</a:t>
            </a: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Zelfde investering  door werkgevers  o.a. in verletkosten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Scholingsdeelname  van mensen </a:t>
            </a:r>
            <a:r>
              <a:rPr kumimoji="0" lang="nl-NL" sz="1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mn-cs"/>
              </a:rPr>
              <a:t>tm</a:t>
            </a: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 mbo-4 naar 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4. ONDERSTEUNINGSSTRUCTUUR</a:t>
            </a: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Samenwerking met regionale/lokale partijen arbeidsmarkt en scholing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Dicht bij de mensen en waar nodig een persoonlijke steun in de rug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5. </a:t>
            </a:r>
            <a:r>
              <a:rPr kumimoji="0" lang="nl-NL" sz="1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BENUT ALLE VORMEN VAN LEREN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Een flexibel scholingsaanbod voor volwassenen dat aansluit op praktijkervaring en behoefte van werkenden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Opgedane kennis en ervaringen worden inzichtelijk gemaakt in een </a:t>
            </a:r>
            <a:r>
              <a:rPr kumimoji="0" lang="nl-NL"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DigiCV</a:t>
            </a:r>
            <a:endPar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BBL aantrekkelijker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Taal en rekenniveau op peil brengen</a:t>
            </a:r>
          </a:p>
        </p:txBody>
      </p:sp>
    </p:spTree>
    <p:extLst>
      <p:ext uri="{BB962C8B-B14F-4D97-AF65-F5344CB8AC3E}">
        <p14:creationId xmlns:p14="http://schemas.microsoft.com/office/powerpoint/2010/main" val="3182164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56059" y="618518"/>
            <a:ext cx="7429499" cy="1478570"/>
          </a:xfrm>
        </p:spPr>
        <p:txBody>
          <a:bodyPr>
            <a:normAutofit/>
          </a:bodyPr>
          <a:lstStyle/>
          <a:p>
            <a:pPr algn="ctr"/>
            <a:r>
              <a:rPr lang="nl-NL" sz="3300"/>
              <a:t>Enkele voorbeelden mbt Leven Lang Leren</a:t>
            </a:r>
            <a:br>
              <a:rPr lang="nl-NL" sz="3300"/>
            </a:br>
            <a:endParaRPr lang="nl-NL" sz="3300"/>
          </a:p>
        </p:txBody>
      </p:sp>
      <p:sp>
        <p:nvSpPr>
          <p:cNvPr id="9" name="Tijdelijke aanduiding voor inhoud 2"/>
          <p:cNvSpPr>
            <a:spLocks noGrp="1"/>
          </p:cNvSpPr>
          <p:nvPr>
            <p:ph idx="1"/>
          </p:nvPr>
        </p:nvSpPr>
        <p:spPr>
          <a:xfrm>
            <a:off x="856059" y="2249487"/>
            <a:ext cx="3633390" cy="3541714"/>
          </a:xfrm>
        </p:spPr>
        <p:txBody>
          <a:bodyPr anchor="ctr">
            <a:normAutofit lnSpcReduction="10000"/>
          </a:bodyPr>
          <a:lstStyle/>
          <a:p>
            <a:pPr>
              <a:spcBef>
                <a:spcPts val="0"/>
              </a:spcBef>
              <a:spcAft>
                <a:spcPts val="600"/>
              </a:spcAft>
            </a:pPr>
            <a:r>
              <a:rPr lang="nl-NL" sz="2200" dirty="0"/>
              <a:t>Excelleren in Brabant: bevordering van leercultuur</a:t>
            </a:r>
          </a:p>
          <a:p>
            <a:pPr>
              <a:spcBef>
                <a:spcPts val="0"/>
              </a:spcBef>
              <a:spcAft>
                <a:spcPts val="600"/>
              </a:spcAft>
            </a:pPr>
            <a:r>
              <a:rPr lang="nl-NL" sz="2200" dirty="0"/>
              <a:t>Sectorplannen</a:t>
            </a:r>
          </a:p>
          <a:p>
            <a:pPr>
              <a:spcBef>
                <a:spcPts val="0"/>
              </a:spcBef>
              <a:spcAft>
                <a:spcPts val="600"/>
              </a:spcAft>
            </a:pPr>
            <a:r>
              <a:rPr lang="nl-NL" sz="2200" dirty="0"/>
              <a:t>ESF E: duurzame inzetbaarheid bevorderen</a:t>
            </a:r>
          </a:p>
          <a:p>
            <a:pPr>
              <a:spcBef>
                <a:spcPts val="0"/>
              </a:spcBef>
              <a:spcAft>
                <a:spcPts val="600"/>
              </a:spcAft>
            </a:pPr>
            <a:r>
              <a:rPr lang="nl-NL" sz="2200" dirty="0"/>
              <a:t>Meters maken op leren(d) werken</a:t>
            </a:r>
          </a:p>
          <a:p>
            <a:pPr>
              <a:spcBef>
                <a:spcPts val="0"/>
              </a:spcBef>
              <a:spcAft>
                <a:spcPts val="600"/>
              </a:spcAft>
            </a:pPr>
            <a:r>
              <a:rPr lang="nl-NL" sz="2200" dirty="0"/>
              <a:t>…</a:t>
            </a:r>
          </a:p>
          <a:p>
            <a:pPr marL="0" indent="0">
              <a:spcBef>
                <a:spcPts val="0"/>
              </a:spcBef>
              <a:spcAft>
                <a:spcPts val="600"/>
              </a:spcAft>
              <a:buNone/>
            </a:pPr>
            <a:endParaRPr lang="nl-NL" sz="2200" dirty="0"/>
          </a:p>
        </p:txBody>
      </p:sp>
      <p:pic>
        <p:nvPicPr>
          <p:cNvPr id="56" name="Afbeelding 55" descr="Afbeelding met schermafbeelding&#10;&#10;Beschrijving is gegenereerd met hoge betrouwbaarheid">
            <a:extLst>
              <a:ext uri="{FF2B5EF4-FFF2-40B4-BE49-F238E27FC236}">
                <a16:creationId xmlns="" xmlns:a16="http://schemas.microsoft.com/office/drawing/2014/main" id="{E9AFBC38-189B-4B09-AC8B-64871F7E7AE3}"/>
              </a:ext>
            </a:extLst>
          </p:cNvPr>
          <p:cNvPicPr/>
          <p:nvPr/>
        </p:nvPicPr>
        <p:blipFill rotWithShape="1">
          <a:blip r:embed="rId3"/>
          <a:srcRect r="-3" b="2456"/>
          <a:stretch/>
        </p:blipFill>
        <p:spPr>
          <a:xfrm>
            <a:off x="4572000" y="1844824"/>
            <a:ext cx="4001590" cy="3771474"/>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2279737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75" name="Picture 2" descr="Afbeelding met elektronica&#10;&#10;Beschrijving is gegenereerd met hoge betrouwbaarheid">
            <a:extLst>
              <a:ext uri="{FF2B5EF4-FFF2-40B4-BE49-F238E27FC236}">
                <a16:creationId xmlns="" xmlns:a16="http://schemas.microsoft.com/office/drawing/2014/main" id="{6551C300-1D7A-46C3-9EF6-0EAC9B1E1F53}"/>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 xmlns:a16="http://schemas.microsoft.com/office/drawing/2014/main" id="{8EC1EDC6-1B42-4FCD-BC53-B1D05BFF2E3F}"/>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0715" y="0"/>
            <a:ext cx="9040414" cy="6858001"/>
            <a:chOff x="-14288" y="0"/>
            <a:chExt cx="12053888" cy="6858001"/>
          </a:xfrm>
        </p:grpSpPr>
        <p:grpSp>
          <p:nvGrpSpPr>
            <p:cNvPr id="78" name="Group 77">
              <a:extLst>
                <a:ext uri="{FF2B5EF4-FFF2-40B4-BE49-F238E27FC236}">
                  <a16:creationId xmlns="" xmlns:a16="http://schemas.microsoft.com/office/drawing/2014/main" id="{633EFBCB-98A2-4F16-B3BB-BF9EC17846B7}"/>
                </a:ext>
              </a:extLst>
            </p:cNvPr>
            <p:cNvGrpSpPr/>
            <p:nvPr>
              <p:extLst>
                <p:ext uri="{386F3935-93C4-4BCD-93E2-E3B085C9AB24}">
                  <p16:designElem xmlns=""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90" name="Rectangle 5">
                <a:extLst>
                  <a:ext uri="{FF2B5EF4-FFF2-40B4-BE49-F238E27FC236}">
                    <a16:creationId xmlns="" xmlns:a16="http://schemas.microsoft.com/office/drawing/2014/main" id="{B399E29C-9CF8-4BD1-8750-949BA21268EA}"/>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1" name="Freeform 6">
                <a:extLst>
                  <a:ext uri="{FF2B5EF4-FFF2-40B4-BE49-F238E27FC236}">
                    <a16:creationId xmlns="" xmlns:a16="http://schemas.microsoft.com/office/drawing/2014/main" id="{CB02DFF7-56DA-42B6-B49A-C8926B841ADD}"/>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7">
                <a:extLst>
                  <a:ext uri="{FF2B5EF4-FFF2-40B4-BE49-F238E27FC236}">
                    <a16:creationId xmlns="" xmlns:a16="http://schemas.microsoft.com/office/drawing/2014/main" id="{07F77B45-21CD-43DB-AD58-24F8145021B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8">
                <a:extLst>
                  <a:ext uri="{FF2B5EF4-FFF2-40B4-BE49-F238E27FC236}">
                    <a16:creationId xmlns="" xmlns:a16="http://schemas.microsoft.com/office/drawing/2014/main" id="{F0151C40-12A4-4A09-A8B6-179A062EF649}"/>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9">
                <a:extLst>
                  <a:ext uri="{FF2B5EF4-FFF2-40B4-BE49-F238E27FC236}">
                    <a16:creationId xmlns="" xmlns:a16="http://schemas.microsoft.com/office/drawing/2014/main" id="{F0146EA7-EB82-410D-A6ED-7C10C525ADC4}"/>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Freeform 10">
                <a:extLst>
                  <a:ext uri="{FF2B5EF4-FFF2-40B4-BE49-F238E27FC236}">
                    <a16:creationId xmlns="" xmlns:a16="http://schemas.microsoft.com/office/drawing/2014/main" id="{20DD5C02-0C86-4FA9-B82A-254EF58D376A}"/>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6" name="Freeform 11">
                <a:extLst>
                  <a:ext uri="{FF2B5EF4-FFF2-40B4-BE49-F238E27FC236}">
                    <a16:creationId xmlns="" xmlns:a16="http://schemas.microsoft.com/office/drawing/2014/main" id="{19ED9FD5-1147-400A-8A32-82A74F7AD8F9}"/>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12">
                <a:extLst>
                  <a:ext uri="{FF2B5EF4-FFF2-40B4-BE49-F238E27FC236}">
                    <a16:creationId xmlns="" xmlns:a16="http://schemas.microsoft.com/office/drawing/2014/main" id="{E79E6A0D-4D79-4788-8769-B989488019F4}"/>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13">
                <a:extLst>
                  <a:ext uri="{FF2B5EF4-FFF2-40B4-BE49-F238E27FC236}">
                    <a16:creationId xmlns="" xmlns:a16="http://schemas.microsoft.com/office/drawing/2014/main" id="{A6F42038-BF59-409A-902B-AD7799149A22}"/>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14">
                <a:extLst>
                  <a:ext uri="{FF2B5EF4-FFF2-40B4-BE49-F238E27FC236}">
                    <a16:creationId xmlns="" xmlns:a16="http://schemas.microsoft.com/office/drawing/2014/main" id="{D8B0BD48-5982-4C95-A7C8-E0D230645382}"/>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15">
                <a:extLst>
                  <a:ext uri="{FF2B5EF4-FFF2-40B4-BE49-F238E27FC236}">
                    <a16:creationId xmlns="" xmlns:a16="http://schemas.microsoft.com/office/drawing/2014/main" id="{F6C539D3-C6BD-4FB0-AA91-5AF1BF14C5F5}"/>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Line 16">
                <a:extLst>
                  <a:ext uri="{FF2B5EF4-FFF2-40B4-BE49-F238E27FC236}">
                    <a16:creationId xmlns="" xmlns:a16="http://schemas.microsoft.com/office/drawing/2014/main" id="{34F70AD6-B8F4-4F9D-8593-D4047107BD90}"/>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2" name="Freeform 17">
                <a:extLst>
                  <a:ext uri="{FF2B5EF4-FFF2-40B4-BE49-F238E27FC236}">
                    <a16:creationId xmlns="" xmlns:a16="http://schemas.microsoft.com/office/drawing/2014/main" id="{51EAB0E0-5DE2-4906-80B0-211A6247897C}"/>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18">
                <a:extLst>
                  <a:ext uri="{FF2B5EF4-FFF2-40B4-BE49-F238E27FC236}">
                    <a16:creationId xmlns="" xmlns:a16="http://schemas.microsoft.com/office/drawing/2014/main" id="{38E8B65E-526B-458D-85A5-21C0A1A74FE3}"/>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19">
                <a:extLst>
                  <a:ext uri="{FF2B5EF4-FFF2-40B4-BE49-F238E27FC236}">
                    <a16:creationId xmlns="" xmlns:a16="http://schemas.microsoft.com/office/drawing/2014/main" id="{CCE331A2-5388-42F4-A175-69310C1BEF5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20">
                <a:extLst>
                  <a:ext uri="{FF2B5EF4-FFF2-40B4-BE49-F238E27FC236}">
                    <a16:creationId xmlns="" xmlns:a16="http://schemas.microsoft.com/office/drawing/2014/main" id="{4E758D69-ACA2-4888-84BB-B05B1FAF2AE7}"/>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Rectangle 21">
                <a:extLst>
                  <a:ext uri="{FF2B5EF4-FFF2-40B4-BE49-F238E27FC236}">
                    <a16:creationId xmlns="" xmlns:a16="http://schemas.microsoft.com/office/drawing/2014/main" id="{078AAA22-796B-4F0E-85DA-B8B0E81115A7}"/>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7" name="Freeform 22">
                <a:extLst>
                  <a:ext uri="{FF2B5EF4-FFF2-40B4-BE49-F238E27FC236}">
                    <a16:creationId xmlns="" xmlns:a16="http://schemas.microsoft.com/office/drawing/2014/main" id="{D1254A9A-3E31-4A25-9A91-F9BC6CF6A358}"/>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8" name="Freeform 23">
                <a:extLst>
                  <a:ext uri="{FF2B5EF4-FFF2-40B4-BE49-F238E27FC236}">
                    <a16:creationId xmlns="" xmlns:a16="http://schemas.microsoft.com/office/drawing/2014/main" id="{18CADB3C-936C-476A-A261-28DD5ABA734A}"/>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24">
                <a:extLst>
                  <a:ext uri="{FF2B5EF4-FFF2-40B4-BE49-F238E27FC236}">
                    <a16:creationId xmlns="" xmlns:a16="http://schemas.microsoft.com/office/drawing/2014/main" id="{771961D1-28D7-4CC1-A720-2933E8B9135C}"/>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25">
                <a:extLst>
                  <a:ext uri="{FF2B5EF4-FFF2-40B4-BE49-F238E27FC236}">
                    <a16:creationId xmlns="" xmlns:a16="http://schemas.microsoft.com/office/drawing/2014/main" id="{E7B8B616-B89E-4A1C-98DE-13B8B9394778}"/>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26">
                <a:extLst>
                  <a:ext uri="{FF2B5EF4-FFF2-40B4-BE49-F238E27FC236}">
                    <a16:creationId xmlns="" xmlns:a16="http://schemas.microsoft.com/office/drawing/2014/main" id="{5D6CC1A1-D003-44BA-87E4-B3A7F3D30045}"/>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27">
                <a:extLst>
                  <a:ext uri="{FF2B5EF4-FFF2-40B4-BE49-F238E27FC236}">
                    <a16:creationId xmlns="" xmlns:a16="http://schemas.microsoft.com/office/drawing/2014/main" id="{FF32749B-B34C-4FCB-A33A-0478844A93A9}"/>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28">
                <a:extLst>
                  <a:ext uri="{FF2B5EF4-FFF2-40B4-BE49-F238E27FC236}">
                    <a16:creationId xmlns="" xmlns:a16="http://schemas.microsoft.com/office/drawing/2014/main" id="{4455F261-AC57-4085-8989-4DBED747F150}"/>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29">
                <a:extLst>
                  <a:ext uri="{FF2B5EF4-FFF2-40B4-BE49-F238E27FC236}">
                    <a16:creationId xmlns="" xmlns:a16="http://schemas.microsoft.com/office/drawing/2014/main" id="{57CEA90D-DB58-4EC0-A55C-15FAF59E046D}"/>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30">
                <a:extLst>
                  <a:ext uri="{FF2B5EF4-FFF2-40B4-BE49-F238E27FC236}">
                    <a16:creationId xmlns="" xmlns:a16="http://schemas.microsoft.com/office/drawing/2014/main" id="{66BBB005-2E38-496A-A46C-FD2B0605C16B}"/>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31">
                <a:extLst>
                  <a:ext uri="{FF2B5EF4-FFF2-40B4-BE49-F238E27FC236}">
                    <a16:creationId xmlns="" xmlns:a16="http://schemas.microsoft.com/office/drawing/2014/main" id="{E1A7618C-DE9D-401A-AD7A-784F19DA8560}"/>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79" name="Group 78">
              <a:extLst>
                <a:ext uri="{FF2B5EF4-FFF2-40B4-BE49-F238E27FC236}">
                  <a16:creationId xmlns="" xmlns:a16="http://schemas.microsoft.com/office/drawing/2014/main" id="{5E441C57-A0CF-4D49-9609-55CB4646BD6A}"/>
                </a:ext>
              </a:extLst>
            </p:cNvPr>
            <p:cNvGrpSpPr/>
            <p:nvPr>
              <p:extLst>
                <p:ext uri="{386F3935-93C4-4BCD-93E2-E3B085C9AB24}">
                  <p16:designElem xmlns=""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0" name="Freeform 32">
                <a:extLst>
                  <a:ext uri="{FF2B5EF4-FFF2-40B4-BE49-F238E27FC236}">
                    <a16:creationId xmlns="" xmlns:a16="http://schemas.microsoft.com/office/drawing/2014/main" id="{2D3240AD-75B9-452B-9967-D05B40DE5FBA}"/>
                  </a:ext>
                </a:extLst>
              </p:cNvPr>
              <p:cNvSpPr/>
              <p:nvPr>
                <p:extLst>
                  <p:ext uri="{386F3935-93C4-4BCD-93E2-E3B085C9AB24}">
                    <p16:designElem xmlns=""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33">
                <a:extLst>
                  <a:ext uri="{FF2B5EF4-FFF2-40B4-BE49-F238E27FC236}">
                    <a16:creationId xmlns="" xmlns:a16="http://schemas.microsoft.com/office/drawing/2014/main" id="{6A557EE5-4777-4655-A433-05006D84104D}"/>
                  </a:ext>
                </a:extLst>
              </p:cNvPr>
              <p:cNvSpPr>
                <a:spLocks noEditPoints="1"/>
              </p:cNvSpPr>
              <p:nvPr>
                <p:extLst>
                  <p:ext uri="{386F3935-93C4-4BCD-93E2-E3B085C9AB24}">
                    <p16:designElem xmlns=""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34">
                <a:extLst>
                  <a:ext uri="{FF2B5EF4-FFF2-40B4-BE49-F238E27FC236}">
                    <a16:creationId xmlns="" xmlns:a16="http://schemas.microsoft.com/office/drawing/2014/main" id="{6B721B6E-8FF2-470B-A180-C594E82718ED}"/>
                  </a:ext>
                </a:extLst>
              </p:cNvPr>
              <p:cNvSpPr>
                <a:spLocks noEditPoints="1"/>
              </p:cNvSpPr>
              <p:nvPr>
                <p:extLst>
                  <p:ext uri="{386F3935-93C4-4BCD-93E2-E3B085C9AB24}">
                    <p16:designElem xmlns=""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35">
                <a:extLst>
                  <a:ext uri="{FF2B5EF4-FFF2-40B4-BE49-F238E27FC236}">
                    <a16:creationId xmlns="" xmlns:a16="http://schemas.microsoft.com/office/drawing/2014/main" id="{23E045A6-2D54-488D-B5F0-688518430889}"/>
                  </a:ext>
                </a:extLst>
              </p:cNvPr>
              <p:cNvSpPr/>
              <p:nvPr>
                <p:extLst>
                  <p:ext uri="{386F3935-93C4-4BCD-93E2-E3B085C9AB24}">
                    <p16:designElem xmlns=""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36">
                <a:extLst>
                  <a:ext uri="{FF2B5EF4-FFF2-40B4-BE49-F238E27FC236}">
                    <a16:creationId xmlns="" xmlns:a16="http://schemas.microsoft.com/office/drawing/2014/main" id="{2A4F07ED-57C7-4FF7-ABF8-793FC03A2470}"/>
                  </a:ext>
                </a:extLst>
              </p:cNvPr>
              <p:cNvSpPr>
                <a:spLocks noEditPoints="1"/>
              </p:cNvSpPr>
              <p:nvPr>
                <p:extLst>
                  <p:ext uri="{386F3935-93C4-4BCD-93E2-E3B085C9AB24}">
                    <p16:designElem xmlns=""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37">
                <a:extLst>
                  <a:ext uri="{FF2B5EF4-FFF2-40B4-BE49-F238E27FC236}">
                    <a16:creationId xmlns="" xmlns:a16="http://schemas.microsoft.com/office/drawing/2014/main" id="{8829D0E6-D04F-4297-A784-6837F13ECABA}"/>
                  </a:ext>
                </a:extLst>
              </p:cNvPr>
              <p:cNvSpPr/>
              <p:nvPr>
                <p:extLst>
                  <p:ext uri="{386F3935-93C4-4BCD-93E2-E3B085C9AB24}">
                    <p16:designElem xmlns=""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38">
                <a:extLst>
                  <a:ext uri="{FF2B5EF4-FFF2-40B4-BE49-F238E27FC236}">
                    <a16:creationId xmlns="" xmlns:a16="http://schemas.microsoft.com/office/drawing/2014/main" id="{9477D3D3-AA00-446F-B05D-EBBA25D3C98D}"/>
                  </a:ext>
                </a:extLst>
              </p:cNvPr>
              <p:cNvSpPr>
                <a:spLocks noEditPoints="1"/>
              </p:cNvSpPr>
              <p:nvPr>
                <p:extLst>
                  <p:ext uri="{386F3935-93C4-4BCD-93E2-E3B085C9AB24}">
                    <p16:designElem xmlns=""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39">
                <a:extLst>
                  <a:ext uri="{FF2B5EF4-FFF2-40B4-BE49-F238E27FC236}">
                    <a16:creationId xmlns="" xmlns:a16="http://schemas.microsoft.com/office/drawing/2014/main" id="{5AC450AD-A350-42FA-B7EA-103D4416B467}"/>
                  </a:ext>
                </a:extLst>
              </p:cNvPr>
              <p:cNvSpPr/>
              <p:nvPr>
                <p:extLst>
                  <p:ext uri="{386F3935-93C4-4BCD-93E2-E3B085C9AB24}">
                    <p16:designElem xmlns=""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40">
                <a:extLst>
                  <a:ext uri="{FF2B5EF4-FFF2-40B4-BE49-F238E27FC236}">
                    <a16:creationId xmlns="" xmlns:a16="http://schemas.microsoft.com/office/drawing/2014/main" id="{A10F783A-EC27-47BE-A21D-3531A036FA6F}"/>
                  </a:ext>
                </a:extLst>
              </p:cNvPr>
              <p:cNvSpPr>
                <a:spLocks noEditPoints="1"/>
              </p:cNvSpPr>
              <p:nvPr>
                <p:extLst>
                  <p:ext uri="{386F3935-93C4-4BCD-93E2-E3B085C9AB24}">
                    <p16:designElem xmlns=""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Rectangle 41">
                <a:extLst>
                  <a:ext uri="{FF2B5EF4-FFF2-40B4-BE49-F238E27FC236}">
                    <a16:creationId xmlns="" xmlns:a16="http://schemas.microsoft.com/office/drawing/2014/main" id="{A2CBE444-D00C-4C80-9F29-42A250C500B8}"/>
                  </a:ext>
                </a:extLst>
              </p:cNvPr>
              <p:cNvSpPr>
                <a:spLocks noChangeArrowheads="1"/>
              </p:cNvSpPr>
              <p:nvPr>
                <p:extLst>
                  <p:ext uri="{386F3935-93C4-4BCD-93E2-E3B085C9AB24}">
                    <p16:designElem xmlns=""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117" name="Titel 1">
            <a:extLst>
              <a:ext uri="{FF2B5EF4-FFF2-40B4-BE49-F238E27FC236}">
                <a16:creationId xmlns="" xmlns:a16="http://schemas.microsoft.com/office/drawing/2014/main" id="{833AD301-9444-4431-9BBC-FA6B404DF520}"/>
              </a:ext>
            </a:extLst>
          </p:cNvPr>
          <p:cNvSpPr>
            <a:spLocks noGrp="1"/>
          </p:cNvSpPr>
          <p:nvPr>
            <p:ph type="title"/>
          </p:nvPr>
        </p:nvSpPr>
        <p:spPr>
          <a:xfrm>
            <a:off x="1907704" y="618518"/>
            <a:ext cx="6377854" cy="1478570"/>
          </a:xfrm>
        </p:spPr>
        <p:txBody>
          <a:bodyPr>
            <a:normAutofit/>
          </a:bodyPr>
          <a:lstStyle/>
          <a:p>
            <a:r>
              <a:rPr lang="nl-NL" dirty="0">
                <a:solidFill>
                  <a:srgbClr val="FF0000"/>
                </a:solidFill>
              </a:rPr>
              <a:t>Trends en ontwikkelingen</a:t>
            </a:r>
          </a:p>
        </p:txBody>
      </p:sp>
      <p:pic>
        <p:nvPicPr>
          <p:cNvPr id="2" name="Afbeelding 1">
            <a:extLst>
              <a:ext uri="{FF2B5EF4-FFF2-40B4-BE49-F238E27FC236}">
                <a16:creationId xmlns="" xmlns:a16="http://schemas.microsoft.com/office/drawing/2014/main" id="{38BB813A-E976-4ED9-8834-B652E63B29B0}"/>
              </a:ext>
            </a:extLst>
          </p:cNvPr>
          <p:cNvPicPr>
            <a:picLocks noChangeAspect="1"/>
          </p:cNvPicPr>
          <p:nvPr/>
        </p:nvPicPr>
        <p:blipFill>
          <a:blip r:embed="rId4"/>
          <a:stretch>
            <a:fillRect/>
          </a:stretch>
        </p:blipFill>
        <p:spPr>
          <a:xfrm>
            <a:off x="-10715" y="-16668"/>
            <a:ext cx="9154715" cy="6874668"/>
          </a:xfrm>
          <a:prstGeom prst="rect">
            <a:avLst/>
          </a:prstGeom>
        </p:spPr>
      </p:pic>
      <p:sp>
        <p:nvSpPr>
          <p:cNvPr id="47" name="Titel 1">
            <a:extLst>
              <a:ext uri="{FF2B5EF4-FFF2-40B4-BE49-F238E27FC236}">
                <a16:creationId xmlns="" xmlns:a16="http://schemas.microsoft.com/office/drawing/2014/main" id="{DD6A255B-034F-4828-BFDC-1F978FDEB57B}"/>
              </a:ext>
            </a:extLst>
          </p:cNvPr>
          <p:cNvSpPr txBox="1">
            <a:spLocks/>
          </p:cNvSpPr>
          <p:nvPr/>
        </p:nvSpPr>
        <p:spPr>
          <a:xfrm>
            <a:off x="1730414" y="3863368"/>
            <a:ext cx="6377854"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nl-NL" dirty="0">
                <a:solidFill>
                  <a:srgbClr val="FF0000"/>
                </a:solidFill>
              </a:rPr>
              <a:t>Internationaal zakendoen</a:t>
            </a:r>
          </a:p>
        </p:txBody>
      </p:sp>
    </p:spTree>
    <p:extLst>
      <p:ext uri="{BB962C8B-B14F-4D97-AF65-F5344CB8AC3E}">
        <p14:creationId xmlns:p14="http://schemas.microsoft.com/office/powerpoint/2010/main" val="3358950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1032283" y="488950"/>
            <a:ext cx="7341146" cy="5974806"/>
          </a:xfrm>
          <a:solidFill>
            <a:schemeClr val="tx2"/>
          </a:solidFill>
          <a:ln w="31750">
            <a:solidFill>
              <a:schemeClr val="bg1"/>
            </a:solidFill>
          </a:ln>
        </p:spPr>
        <p:txBody>
          <a:bodyPr vert="horz" lIns="91440" tIns="45720" rIns="91440" bIns="45720" rtlCol="0" anchor="b">
            <a:normAutofit fontScale="90000"/>
          </a:bodyPr>
          <a:lstStyle/>
          <a:p>
            <a:pPr algn="ctr"/>
            <a:r>
              <a:rPr lang="nl-NL" dirty="0">
                <a:solidFill>
                  <a:schemeClr val="bg1"/>
                </a:solidFill>
              </a:rPr>
              <a:t>In 2016 had gemiddeld bijna 21 procent van alle werkenden (in de leeftijd van 25–64 jaar) in Nederland in de voorafgaande vier weken onderwijs of scholing gevolgd. Daarmee behoort ons land tot de top 5 binnen de Europese Unie. Gemiddeld volgde krap 12 procent van de werkenden in de lidstaten onderwijs of scholing.</a:t>
            </a:r>
            <a:r>
              <a:rPr lang="nl-NL" dirty="0"/>
              <a:t> </a:t>
            </a:r>
            <a:r>
              <a:rPr lang="nl-NL" sz="4400" dirty="0"/>
              <a:t/>
            </a:r>
            <a:br>
              <a:rPr lang="nl-NL" sz="4400" dirty="0"/>
            </a:br>
            <a:endParaRPr lang="en-US" sz="4400" dirty="0"/>
          </a:p>
        </p:txBody>
      </p:sp>
    </p:spTree>
    <p:extLst>
      <p:ext uri="{BB962C8B-B14F-4D97-AF65-F5344CB8AC3E}">
        <p14:creationId xmlns:p14="http://schemas.microsoft.com/office/powerpoint/2010/main" val="3025859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392910" y="259143"/>
            <a:ext cx="8355554" cy="111707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lvl="0" algn="ctr"/>
            <a:r>
              <a:rPr lang="nl-NL" sz="3200" dirty="0"/>
              <a:t>wat moet een Internationale medewerker weten en kunnen om de beroepspraktijk uit te oefenen </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(EIM)</a:t>
            </a:r>
            <a:r>
              <a:rPr kumimoji="0" lang="nl-NL" sz="2400" b="0" i="0" u="none" strike="noStrike" kern="1200" cap="all" spc="0" normalizeH="0" baseline="0" noProof="0" dirty="0">
                <a:ln>
                  <a:noFill/>
                </a:ln>
                <a:solidFill>
                  <a:prstClr val="white"/>
                </a:solidFill>
                <a:effectLst/>
                <a:uLnTx/>
                <a:uFillTx/>
                <a:latin typeface="Tw Cen MT" panose="020B0602020104020603"/>
                <a:ea typeface="+mj-ea"/>
                <a:cs typeface="+mj-cs"/>
              </a:rPr>
              <a:t>?</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
        <p:nvSpPr>
          <p:cNvPr id="64" name="Tijdelijke aanduiding voor inhoud 2">
            <a:extLst>
              <a:ext uri="{FF2B5EF4-FFF2-40B4-BE49-F238E27FC236}">
                <a16:creationId xmlns="" xmlns:a16="http://schemas.microsoft.com/office/drawing/2014/main" id="{D89616B2-D8BE-4245-8B0B-A52F57342DAB}"/>
              </a:ext>
            </a:extLst>
          </p:cNvPr>
          <p:cNvSpPr>
            <a:spLocks noGrp="1"/>
          </p:cNvSpPr>
          <p:nvPr>
            <p:ph idx="1"/>
          </p:nvPr>
        </p:nvSpPr>
        <p:spPr>
          <a:xfrm>
            <a:off x="482208" y="1243821"/>
            <a:ext cx="8528144" cy="4920442"/>
          </a:xfrm>
        </p:spPr>
        <p:txBody>
          <a:bodyPr>
            <a:normAutofit/>
          </a:bodyPr>
          <a:lstStyle/>
          <a:p>
            <a:pPr>
              <a:lnSpc>
                <a:spcPct val="110000"/>
              </a:lnSpc>
            </a:pPr>
            <a:r>
              <a:rPr lang="nl-NL" sz="2000" dirty="0">
                <a:solidFill>
                  <a:srgbClr val="FFFFFF"/>
                </a:solidFill>
              </a:rPr>
              <a:t>Beheersing van talen en besef van cultuurverschillen</a:t>
            </a:r>
          </a:p>
          <a:p>
            <a:pPr>
              <a:lnSpc>
                <a:spcPct val="110000"/>
              </a:lnSpc>
            </a:pPr>
            <a:r>
              <a:rPr lang="nl-NL" sz="2000" dirty="0">
                <a:solidFill>
                  <a:srgbClr val="FFFFFF"/>
                </a:solidFill>
              </a:rPr>
              <a:t>Commerciële vaardigheden</a:t>
            </a:r>
          </a:p>
          <a:p>
            <a:pPr>
              <a:lnSpc>
                <a:spcPct val="110000"/>
              </a:lnSpc>
            </a:pPr>
            <a:r>
              <a:rPr lang="nl-NL" sz="2000" dirty="0">
                <a:solidFill>
                  <a:srgbClr val="FFFFFF"/>
                </a:solidFill>
              </a:rPr>
              <a:t>Ervaring en “praktijk-oriëntatie”</a:t>
            </a:r>
          </a:p>
          <a:p>
            <a:pPr>
              <a:lnSpc>
                <a:spcPct val="110000"/>
              </a:lnSpc>
            </a:pPr>
            <a:r>
              <a:rPr lang="nl-NL" sz="2000" dirty="0">
                <a:solidFill>
                  <a:srgbClr val="FFFFFF"/>
                </a:solidFill>
              </a:rPr>
              <a:t>Kennis van wetgeving, regels en procedures</a:t>
            </a:r>
          </a:p>
          <a:p>
            <a:pPr>
              <a:lnSpc>
                <a:spcPct val="110000"/>
              </a:lnSpc>
            </a:pPr>
            <a:r>
              <a:rPr lang="nl-NL" sz="2000" dirty="0">
                <a:solidFill>
                  <a:srgbClr val="FFFFFF"/>
                </a:solidFill>
              </a:rPr>
              <a:t>Vaardigheden als procesbewaker</a:t>
            </a:r>
          </a:p>
          <a:p>
            <a:pPr>
              <a:lnSpc>
                <a:spcPct val="110000"/>
              </a:lnSpc>
            </a:pPr>
            <a:r>
              <a:rPr lang="nl-NL" sz="2000" dirty="0">
                <a:solidFill>
                  <a:srgbClr val="FFFFFF"/>
                </a:solidFill>
              </a:rPr>
              <a:t>Communicatieve en presentatievaardigheden </a:t>
            </a:r>
            <a:endParaRPr lang="nl-NL" sz="2000" dirty="0"/>
          </a:p>
          <a:p>
            <a:pPr marL="0" indent="0">
              <a:lnSpc>
                <a:spcPct val="110000"/>
              </a:lnSpc>
              <a:buNone/>
            </a:pPr>
            <a:endParaRPr lang="nl-NL" dirty="0">
              <a:solidFill>
                <a:srgbClr val="FFFFFF"/>
              </a:solidFill>
            </a:endParaRPr>
          </a:p>
          <a:p>
            <a:pPr marL="0" indent="0">
              <a:lnSpc>
                <a:spcPct val="110000"/>
              </a:lnSpc>
              <a:buNone/>
            </a:pPr>
            <a:r>
              <a:rPr lang="nl-NL" sz="2000" dirty="0"/>
              <a:t>Advies Berenschot, </a:t>
            </a:r>
            <a:r>
              <a:rPr lang="nl-NL" sz="2000" dirty="0" err="1"/>
              <a:t>Panteia</a:t>
            </a:r>
            <a:r>
              <a:rPr lang="nl-NL" sz="2000" dirty="0"/>
              <a:t>, … om succesvol internationaal zaken te doen:</a:t>
            </a:r>
          </a:p>
          <a:p>
            <a:pPr marL="0" indent="0">
              <a:lnSpc>
                <a:spcPct val="110000"/>
              </a:lnSpc>
              <a:buNone/>
            </a:pPr>
            <a:r>
              <a:rPr lang="nl-NL" dirty="0"/>
              <a:t>Ken de buitenlandse marktdynamiek, de zakencultuur en ontwikkel je vermogen om aan te sluiten op de kansen die geboden worden</a:t>
            </a:r>
          </a:p>
          <a:p>
            <a:pPr>
              <a:lnSpc>
                <a:spcPct val="110000"/>
              </a:lnSpc>
            </a:pPr>
            <a:endParaRPr lang="nl-NL" dirty="0">
              <a:solidFill>
                <a:srgbClr val="FFFFFF"/>
              </a:solidFill>
            </a:endParaRPr>
          </a:p>
          <a:p>
            <a:endParaRPr lang="nl-NL" dirty="0"/>
          </a:p>
        </p:txBody>
      </p:sp>
      <p:pic>
        <p:nvPicPr>
          <p:cNvPr id="5" name="Afbeelding 4">
            <a:extLst>
              <a:ext uri="{FF2B5EF4-FFF2-40B4-BE49-F238E27FC236}">
                <a16:creationId xmlns="" xmlns:a16="http://schemas.microsoft.com/office/drawing/2014/main" id="{8902010A-FD01-41FF-99AC-77D4AC1C89B5}"/>
              </a:ext>
            </a:extLst>
          </p:cNvPr>
          <p:cNvPicPr>
            <a:picLocks noChangeAspect="1"/>
          </p:cNvPicPr>
          <p:nvPr/>
        </p:nvPicPr>
        <p:blipFill>
          <a:blip r:embed="rId4"/>
          <a:stretch>
            <a:fillRect/>
          </a:stretch>
        </p:blipFill>
        <p:spPr>
          <a:xfrm>
            <a:off x="5380841" y="1658938"/>
            <a:ext cx="3744476" cy="2551113"/>
          </a:xfrm>
          <a:prstGeom prst="rect">
            <a:avLst/>
          </a:prstGeom>
        </p:spPr>
      </p:pic>
    </p:spTree>
    <p:extLst>
      <p:ext uri="{BB962C8B-B14F-4D97-AF65-F5344CB8AC3E}">
        <p14:creationId xmlns:p14="http://schemas.microsoft.com/office/powerpoint/2010/main" val="2788806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13700" t="19117" r="13700" b="3073"/>
          <a:stretch/>
        </p:blipFill>
        <p:spPr>
          <a:xfrm>
            <a:off x="-24275" y="260653"/>
            <a:ext cx="9144000" cy="6597347"/>
          </a:xfrm>
          <a:prstGeom prst="rect">
            <a:avLst/>
          </a:prstGeom>
        </p:spPr>
      </p:pic>
      <p:sp>
        <p:nvSpPr>
          <p:cNvPr id="2" name="Titel 1"/>
          <p:cNvSpPr>
            <a:spLocks noGrp="1"/>
          </p:cNvSpPr>
          <p:nvPr>
            <p:ph type="ctrTitle"/>
          </p:nvPr>
        </p:nvSpPr>
        <p:spPr>
          <a:xfrm>
            <a:off x="433772" y="260653"/>
            <a:ext cx="8276456" cy="2016219"/>
          </a:xfrm>
        </p:spPr>
        <p:txBody>
          <a:bodyPr>
            <a:noAutofit/>
          </a:bodyPr>
          <a:lstStyle/>
          <a:p>
            <a:r>
              <a:rPr lang="nl-NL" sz="7200" b="1" dirty="0">
                <a:solidFill>
                  <a:srgbClr val="FF0000"/>
                </a:solidFill>
                <a:latin typeface="+mn-lt"/>
                <a:cs typeface="DINOT-Bold" pitchFamily="34" charset="0"/>
              </a:rPr>
              <a:t>WE ARE THE FUTURE</a:t>
            </a:r>
          </a:p>
        </p:txBody>
      </p:sp>
      <p:sp>
        <p:nvSpPr>
          <p:cNvPr id="3" name="Ondertitel 2"/>
          <p:cNvSpPr>
            <a:spLocks noGrp="1"/>
          </p:cNvSpPr>
          <p:nvPr>
            <p:ph type="subTitle" idx="1"/>
          </p:nvPr>
        </p:nvSpPr>
        <p:spPr>
          <a:xfrm>
            <a:off x="1371600" y="1988840"/>
            <a:ext cx="6400800" cy="1080120"/>
          </a:xfrm>
        </p:spPr>
        <p:txBody>
          <a:bodyPr>
            <a:normAutofit/>
          </a:bodyPr>
          <a:lstStyle/>
          <a:p>
            <a:r>
              <a:rPr lang="nl-NL" sz="2800" dirty="0">
                <a:solidFill>
                  <a:schemeClr val="tx1"/>
                </a:solidFill>
                <a:cs typeface="DINOT" pitchFamily="34" charset="0"/>
              </a:rPr>
              <a:t>INTERNATIONALISERING </a:t>
            </a:r>
          </a:p>
          <a:p>
            <a:r>
              <a:rPr lang="nl-NL" sz="2800" dirty="0">
                <a:solidFill>
                  <a:schemeClr val="tx1"/>
                </a:solidFill>
                <a:cs typeface="DINOT" pitchFamily="34" charset="0"/>
              </a:rPr>
              <a:t>VAN HET ONDERWIJS IN BRAINPORT</a:t>
            </a:r>
          </a:p>
        </p:txBody>
      </p:sp>
    </p:spTree>
    <p:extLst>
      <p:ext uri="{BB962C8B-B14F-4D97-AF65-F5344CB8AC3E}">
        <p14:creationId xmlns:p14="http://schemas.microsoft.com/office/powerpoint/2010/main" val="500352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17239" y="281368"/>
            <a:ext cx="7429500" cy="1117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Waarom?</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pic>
        <p:nvPicPr>
          <p:cNvPr id="2" name="Afbeelding 1">
            <a:extLst>
              <a:ext uri="{FF2B5EF4-FFF2-40B4-BE49-F238E27FC236}">
                <a16:creationId xmlns="" xmlns:a16="http://schemas.microsoft.com/office/drawing/2014/main" id="{A9BDCDF0-6147-4D1B-93C6-739BD2964A9E}"/>
              </a:ext>
            </a:extLst>
          </p:cNvPr>
          <p:cNvPicPr>
            <a:picLocks noChangeAspect="1"/>
          </p:cNvPicPr>
          <p:nvPr/>
        </p:nvPicPr>
        <p:blipFill>
          <a:blip r:embed="rId4"/>
          <a:stretch>
            <a:fillRect/>
          </a:stretch>
        </p:blipFill>
        <p:spPr>
          <a:xfrm>
            <a:off x="1578784" y="1435100"/>
            <a:ext cx="7529213" cy="4267570"/>
          </a:xfrm>
          <a:prstGeom prst="rect">
            <a:avLst/>
          </a:prstGeom>
        </p:spPr>
      </p:pic>
      <p:pic>
        <p:nvPicPr>
          <p:cNvPr id="4" name="Afbeelding 3">
            <a:extLst>
              <a:ext uri="{FF2B5EF4-FFF2-40B4-BE49-F238E27FC236}">
                <a16:creationId xmlns="" xmlns:a16="http://schemas.microsoft.com/office/drawing/2014/main" id="{A17EE4D6-6D22-447B-B43B-2143AA9EC2A1}"/>
              </a:ext>
            </a:extLst>
          </p:cNvPr>
          <p:cNvPicPr>
            <a:picLocks noChangeAspect="1"/>
          </p:cNvPicPr>
          <p:nvPr/>
        </p:nvPicPr>
        <p:blipFill>
          <a:blip r:embed="rId5"/>
          <a:stretch>
            <a:fillRect/>
          </a:stretch>
        </p:blipFill>
        <p:spPr>
          <a:xfrm>
            <a:off x="385766" y="1573066"/>
            <a:ext cx="1133954" cy="914479"/>
          </a:xfrm>
          <a:prstGeom prst="rect">
            <a:avLst/>
          </a:prstGeom>
        </p:spPr>
      </p:pic>
      <p:pic>
        <p:nvPicPr>
          <p:cNvPr id="5" name="Afbeelding 4">
            <a:extLst>
              <a:ext uri="{FF2B5EF4-FFF2-40B4-BE49-F238E27FC236}">
                <a16:creationId xmlns="" xmlns:a16="http://schemas.microsoft.com/office/drawing/2014/main" id="{2D8E2943-38DE-4FE6-AC15-308960B07367}"/>
              </a:ext>
            </a:extLst>
          </p:cNvPr>
          <p:cNvPicPr>
            <a:picLocks noChangeAspect="1"/>
          </p:cNvPicPr>
          <p:nvPr/>
        </p:nvPicPr>
        <p:blipFill>
          <a:blip r:embed="rId6"/>
          <a:stretch>
            <a:fillRect/>
          </a:stretch>
        </p:blipFill>
        <p:spPr>
          <a:xfrm>
            <a:off x="392910" y="2960609"/>
            <a:ext cx="1133954" cy="914479"/>
          </a:xfrm>
          <a:prstGeom prst="rect">
            <a:avLst/>
          </a:prstGeom>
        </p:spPr>
      </p:pic>
      <p:pic>
        <p:nvPicPr>
          <p:cNvPr id="6" name="Afbeelding 5">
            <a:extLst>
              <a:ext uri="{FF2B5EF4-FFF2-40B4-BE49-F238E27FC236}">
                <a16:creationId xmlns="" xmlns:a16="http://schemas.microsoft.com/office/drawing/2014/main" id="{DC88AAAC-6F35-4B62-9D3C-FE78389E7F65}"/>
              </a:ext>
            </a:extLst>
          </p:cNvPr>
          <p:cNvPicPr>
            <a:picLocks noChangeAspect="1"/>
          </p:cNvPicPr>
          <p:nvPr/>
        </p:nvPicPr>
        <p:blipFill>
          <a:blip r:embed="rId7"/>
          <a:stretch>
            <a:fillRect/>
          </a:stretch>
        </p:blipFill>
        <p:spPr>
          <a:xfrm>
            <a:off x="482208" y="4462839"/>
            <a:ext cx="1012024" cy="1079086"/>
          </a:xfrm>
          <a:prstGeom prst="rect">
            <a:avLst/>
          </a:prstGeom>
        </p:spPr>
      </p:pic>
      <p:sp>
        <p:nvSpPr>
          <p:cNvPr id="67" name="Titel 2">
            <a:extLst>
              <a:ext uri="{FF2B5EF4-FFF2-40B4-BE49-F238E27FC236}">
                <a16:creationId xmlns="" xmlns:a16="http://schemas.microsoft.com/office/drawing/2014/main" id="{4C94B48C-072D-4600-B203-AA080DFF8074}"/>
              </a:ext>
            </a:extLst>
          </p:cNvPr>
          <p:cNvSpPr txBox="1">
            <a:spLocks/>
          </p:cNvSpPr>
          <p:nvPr/>
        </p:nvSpPr>
        <p:spPr>
          <a:xfrm>
            <a:off x="867070" y="5788571"/>
            <a:ext cx="7429500" cy="111707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lvl="0" algn="ctr"/>
            <a:r>
              <a:rPr lang="nl-NL" sz="3200" dirty="0"/>
              <a:t>Internationalisering van het onderwijs is van belang voor iedereen</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801542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17239" y="281368"/>
            <a:ext cx="7429500" cy="1117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500" b="0" i="0" u="none" strike="noStrike" kern="1200" cap="all" spc="0" normalizeH="0" baseline="0" noProof="0" dirty="0">
                <a:ln>
                  <a:noFill/>
                </a:ln>
                <a:solidFill>
                  <a:prstClr val="white"/>
                </a:solidFill>
                <a:effectLst/>
                <a:uLnTx/>
                <a:uFillTx/>
                <a:latin typeface="Tw Cen MT" panose="020B0602020104020603"/>
                <a:ea typeface="+mj-ea"/>
                <a:cs typeface="+mj-cs"/>
              </a:rPr>
              <a:t>Visie</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
        <p:nvSpPr>
          <p:cNvPr id="67" name="Titel 2">
            <a:extLst>
              <a:ext uri="{FF2B5EF4-FFF2-40B4-BE49-F238E27FC236}">
                <a16:creationId xmlns="" xmlns:a16="http://schemas.microsoft.com/office/drawing/2014/main" id="{4C94B48C-072D-4600-B203-AA080DFF8074}"/>
              </a:ext>
            </a:extLst>
          </p:cNvPr>
          <p:cNvSpPr txBox="1">
            <a:spLocks/>
          </p:cNvSpPr>
          <p:nvPr/>
        </p:nvSpPr>
        <p:spPr>
          <a:xfrm>
            <a:off x="1068001" y="891936"/>
            <a:ext cx="7429500" cy="311626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lvl="0" algn="ctr"/>
            <a:r>
              <a:rPr lang="nl-NL" sz="3200" dirty="0"/>
              <a:t>dat binnen 5 jaar, álle scholen in de Brainport regio, internationalisering hebben opgenomen hun beleid als onderdeel van een breder Brainport onderwijs en dat dit wordt door vertaald in concrete activiteiten in samenwerking met </a:t>
            </a:r>
            <a:r>
              <a:rPr lang="nl-NL" sz="3200" dirty="0" err="1"/>
              <a:t>multi</a:t>
            </a:r>
            <a:r>
              <a:rPr lang="nl-NL" sz="3200" dirty="0"/>
              <a:t>-helix partners. </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
        <p:nvSpPr>
          <p:cNvPr id="8" name="Rechthoek 7">
            <a:extLst>
              <a:ext uri="{FF2B5EF4-FFF2-40B4-BE49-F238E27FC236}">
                <a16:creationId xmlns="" xmlns:a16="http://schemas.microsoft.com/office/drawing/2014/main" id="{F86C2C23-1B8B-40F8-BA98-6592CB466FD3}"/>
              </a:ext>
            </a:extLst>
          </p:cNvPr>
          <p:cNvSpPr/>
          <p:nvPr/>
        </p:nvSpPr>
        <p:spPr>
          <a:xfrm>
            <a:off x="332187" y="4177056"/>
            <a:ext cx="8731174" cy="1717393"/>
          </a:xfrm>
          <a:prstGeom prst="rect">
            <a:avLst/>
          </a:prstGeom>
        </p:spPr>
        <p:txBody>
          <a:bodyPr wrap="square">
            <a:spAutoFit/>
          </a:bodyPr>
          <a:lstStyle/>
          <a:p>
            <a:pPr algn="ctr">
              <a:lnSpc>
                <a:spcPct val="110000"/>
              </a:lnSpc>
            </a:pPr>
            <a:r>
              <a:rPr lang="nl-NL" sz="2400" dirty="0">
                <a:solidFill>
                  <a:srgbClr val="FFFFFF"/>
                </a:solidFill>
              </a:rPr>
              <a:t>Doel is dat kinderen het onderwijs internationaal competent verlaten:</a:t>
            </a:r>
          </a:p>
          <a:p>
            <a:pPr algn="ctr">
              <a:lnSpc>
                <a:spcPct val="110000"/>
              </a:lnSpc>
            </a:pPr>
            <a:r>
              <a:rPr lang="nl-NL" sz="2400" dirty="0">
                <a:solidFill>
                  <a:srgbClr val="FFFFFF"/>
                </a:solidFill>
              </a:rPr>
              <a:t>Taalvaardigheid</a:t>
            </a:r>
          </a:p>
          <a:p>
            <a:pPr algn="ctr">
              <a:lnSpc>
                <a:spcPct val="110000"/>
              </a:lnSpc>
            </a:pPr>
            <a:r>
              <a:rPr lang="nl-NL" sz="2400" dirty="0">
                <a:solidFill>
                  <a:srgbClr val="FFFFFF"/>
                </a:solidFill>
              </a:rPr>
              <a:t>Cultureel bewustzijn</a:t>
            </a:r>
          </a:p>
          <a:p>
            <a:pPr algn="ctr">
              <a:lnSpc>
                <a:spcPct val="110000"/>
              </a:lnSpc>
            </a:pPr>
            <a:r>
              <a:rPr lang="nl-NL" sz="2400" dirty="0">
                <a:solidFill>
                  <a:srgbClr val="FFFFFF"/>
                </a:solidFill>
              </a:rPr>
              <a:t>Internationale samenwerking en communicatie</a:t>
            </a:r>
          </a:p>
        </p:txBody>
      </p:sp>
    </p:spTree>
    <p:extLst>
      <p:ext uri="{BB962C8B-B14F-4D97-AF65-F5344CB8AC3E}">
        <p14:creationId xmlns:p14="http://schemas.microsoft.com/office/powerpoint/2010/main" val="2966148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2267744" y="262160"/>
            <a:ext cx="4953887" cy="819189"/>
          </a:xfrm>
        </p:spPr>
        <p:txBody>
          <a:bodyPr>
            <a:normAutofit/>
          </a:bodyPr>
          <a:lstStyle/>
          <a:p>
            <a:r>
              <a:rPr lang="nl-NL" sz="2800" dirty="0">
                <a:solidFill>
                  <a:srgbClr val="FF0000"/>
                </a:solidFill>
              </a:rPr>
              <a:t>Tot slot: Enkele conclusies</a:t>
            </a:r>
          </a:p>
        </p:txBody>
      </p:sp>
      <p:sp>
        <p:nvSpPr>
          <p:cNvPr id="5" name="Tijdelijke aanduiding voor inhoud 4"/>
          <p:cNvSpPr>
            <a:spLocks noGrp="1"/>
          </p:cNvSpPr>
          <p:nvPr>
            <p:ph idx="1"/>
          </p:nvPr>
        </p:nvSpPr>
        <p:spPr>
          <a:xfrm>
            <a:off x="629928" y="886123"/>
            <a:ext cx="8454996" cy="5703589"/>
          </a:xfrm>
        </p:spPr>
        <p:txBody>
          <a:bodyPr>
            <a:normAutofit fontScale="62500" lnSpcReduction="20000"/>
          </a:bodyPr>
          <a:lstStyle/>
          <a:p>
            <a:r>
              <a:rPr lang="nl-NL" sz="2600" dirty="0"/>
              <a:t>Opleiden van werkenden is niet structureel ingebed, zeker niet voor flexwerkers en ZZP’ers</a:t>
            </a:r>
          </a:p>
          <a:p>
            <a:r>
              <a:rPr lang="nl-NL" sz="2600" dirty="0"/>
              <a:t>Opleiden van niet-werkenden is niet structureel vormgegeven</a:t>
            </a:r>
          </a:p>
          <a:p>
            <a:r>
              <a:rPr lang="nl-NL" sz="2600" dirty="0"/>
              <a:t>Om de internationale positie te behouden is structurele scholing essentieel</a:t>
            </a:r>
          </a:p>
          <a:p>
            <a:r>
              <a:rPr lang="nl-NL" sz="2600" dirty="0"/>
              <a:t>Scholing wordt niet genoemd als een van de belangrijkste succesfactoren voor internationaal zakendoen door bedrijven</a:t>
            </a:r>
          </a:p>
          <a:p>
            <a:r>
              <a:rPr lang="nl-NL" sz="2600" dirty="0"/>
              <a:t>Internationale en 21</a:t>
            </a:r>
            <a:r>
              <a:rPr lang="nl-NL" sz="2600" baseline="30000" dirty="0"/>
              <a:t>e</a:t>
            </a:r>
            <a:r>
              <a:rPr lang="nl-NL" sz="2600" dirty="0"/>
              <a:t> </a:t>
            </a:r>
            <a:r>
              <a:rPr lang="nl-NL" sz="2600" dirty="0" err="1"/>
              <a:t>eeuwse</a:t>
            </a:r>
            <a:r>
              <a:rPr lang="nl-NL" sz="2600" dirty="0"/>
              <a:t> vaardigheden zijn van belang voor iedereen</a:t>
            </a:r>
          </a:p>
          <a:p>
            <a:r>
              <a:rPr lang="nl-NL" sz="2600" dirty="0"/>
              <a:t>De impact van trends als robotisering en digitalisering op de arbeidsmarkt is niet te voorspellen</a:t>
            </a:r>
          </a:p>
          <a:p>
            <a:r>
              <a:rPr lang="nl-NL" sz="2600" dirty="0"/>
              <a:t>Het opleidingsniveau van medewerkers stijgt</a:t>
            </a:r>
          </a:p>
          <a:p>
            <a:r>
              <a:rPr lang="nl-NL" sz="2600" dirty="0"/>
              <a:t>Onderwijs moet flexibeler worden en voldoen aan de vraag vanuit het bedrijfsleven</a:t>
            </a:r>
          </a:p>
          <a:p>
            <a:r>
              <a:rPr lang="nl-NL" sz="2600" dirty="0"/>
              <a:t>De regionale identiteit van een gebied (bijv. industrie in Zuidoost-Nederland) vereist een specifieke aanpak, o.a. ook met het oog op arbeidsmobiliteit</a:t>
            </a:r>
          </a:p>
          <a:p>
            <a:r>
              <a:rPr lang="nl-NL" sz="2600" dirty="0"/>
              <a:t>Leven Lang Leren krijgt steeds meer aandacht</a:t>
            </a:r>
          </a:p>
          <a:p>
            <a:r>
              <a:rPr lang="nl-NL" sz="2600" dirty="0"/>
              <a:t>(toekomstige) werknemers moeten gemotiveerd worden om zelf te willen leren</a:t>
            </a:r>
          </a:p>
          <a:p>
            <a:r>
              <a:rPr lang="nl-NL" sz="2600" dirty="0"/>
              <a:t>Financiering van leren/de leercultuur voor alle werkenden en potentiële werkenden is een verantwoordelijkheid van werkgevers, werknemers en de overheid. Hiervoor zal een structureel persoonsafhankelijk “fonds” voor moeten worden opgericht</a:t>
            </a:r>
          </a:p>
          <a:p>
            <a:endParaRPr lang="nl-NL" dirty="0">
              <a:solidFill>
                <a:schemeClr val="bg1"/>
              </a:solidFill>
            </a:endParaRPr>
          </a:p>
          <a:p>
            <a:pPr marL="0" indent="0">
              <a:buNone/>
            </a:pPr>
            <a:endParaRPr lang="nl-NL" sz="1700" dirty="0"/>
          </a:p>
        </p:txBody>
      </p:sp>
      <p:pic>
        <p:nvPicPr>
          <p:cNvPr id="3" name="Afbeelding 2">
            <a:extLst>
              <a:ext uri="{FF2B5EF4-FFF2-40B4-BE49-F238E27FC236}">
                <a16:creationId xmlns="" xmlns:a16="http://schemas.microsoft.com/office/drawing/2014/main" id="{73AFE7DF-3C2C-45A0-8660-94CF6DBEC77D}"/>
              </a:ext>
            </a:extLst>
          </p:cNvPr>
          <p:cNvPicPr>
            <a:picLocks noChangeAspect="1"/>
          </p:cNvPicPr>
          <p:nvPr/>
        </p:nvPicPr>
        <p:blipFill>
          <a:blip r:embed="rId3"/>
          <a:stretch>
            <a:fillRect/>
          </a:stretch>
        </p:blipFill>
        <p:spPr>
          <a:xfrm>
            <a:off x="0" y="973452"/>
            <a:ext cx="9144000" cy="5884548"/>
          </a:xfrm>
          <a:prstGeom prst="rect">
            <a:avLst/>
          </a:prstGeom>
        </p:spPr>
      </p:pic>
    </p:spTree>
    <p:extLst>
      <p:ext uri="{BB962C8B-B14F-4D97-AF65-F5344CB8AC3E}">
        <p14:creationId xmlns:p14="http://schemas.microsoft.com/office/powerpoint/2010/main" val="3050817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r>
              <a:rPr lang="nl-NL" sz="2800" dirty="0"/>
              <a:t>Leren Per Leeftijdscategorie en opleidingsduur:</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6" name="Afbeelding 5">
            <a:extLst>
              <a:ext uri="{FF2B5EF4-FFF2-40B4-BE49-F238E27FC236}">
                <a16:creationId xmlns="" xmlns:a16="http://schemas.microsoft.com/office/drawing/2014/main" id="{10AB52D9-162A-4851-A9B4-561AFA51F698}"/>
              </a:ext>
            </a:extLst>
          </p:cNvPr>
          <p:cNvPicPr>
            <a:picLocks noChangeAspect="1"/>
          </p:cNvPicPr>
          <p:nvPr/>
        </p:nvPicPr>
        <p:blipFill>
          <a:blip r:embed="rId3"/>
          <a:stretch>
            <a:fillRect/>
          </a:stretch>
        </p:blipFill>
        <p:spPr>
          <a:xfrm>
            <a:off x="1077026" y="1698286"/>
            <a:ext cx="6780395" cy="4388529"/>
          </a:xfrm>
          <a:prstGeom prst="rect">
            <a:avLst/>
          </a:prstGeom>
        </p:spPr>
      </p:pic>
    </p:spTree>
    <p:extLst>
      <p:ext uri="{BB962C8B-B14F-4D97-AF65-F5344CB8AC3E}">
        <p14:creationId xmlns:p14="http://schemas.microsoft.com/office/powerpoint/2010/main" val="373929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Group 222">
            <a:extLst>
              <a:ext uri="{FF2B5EF4-FFF2-40B4-BE49-F238E27FC236}">
                <a16:creationId xmlns="" xmlns:a16="http://schemas.microsoft.com/office/drawing/2014/main" id="{74872A0B-8668-4500-9509-EAA581B26C24}"/>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9144002" cy="6858001"/>
            <a:chOff x="0" y="-1"/>
            <a:chExt cx="12192003" cy="6858001"/>
          </a:xfrm>
        </p:grpSpPr>
        <p:sp useBgFill="1">
          <p:nvSpPr>
            <p:cNvPr id="224" name="Rectangle 223">
              <a:extLst>
                <a:ext uri="{FF2B5EF4-FFF2-40B4-BE49-F238E27FC236}">
                  <a16:creationId xmlns="" xmlns:a16="http://schemas.microsoft.com/office/drawing/2014/main" id="{8B504305-5526-408E-85F7-F0BA7E527C64}"/>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Picture 2">
              <a:extLst>
                <a:ext uri="{FF2B5EF4-FFF2-40B4-BE49-F238E27FC236}">
                  <a16:creationId xmlns="" xmlns:a16="http://schemas.microsoft.com/office/drawing/2014/main" id="{5827CE64-2533-45A6-9A39-7D5052E5CEE0}"/>
                </a:ext>
              </a:extLst>
            </p:cNvPr>
            <p:cNvPicPr>
              <a:picLocks noChangeAspect="1" noChangeArrowheads="1"/>
            </p:cNvPicPr>
            <p:nvPr>
              <p:extLst>
                <p:ext uri="{386F3935-93C4-4BCD-93E2-E3B085C9AB24}">
                  <p16:designElem xmlns=""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Afbeelding 2">
            <a:extLst>
              <a:ext uri="{FF2B5EF4-FFF2-40B4-BE49-F238E27FC236}">
                <a16:creationId xmlns="" xmlns:a16="http://schemas.microsoft.com/office/drawing/2014/main" id="{06C875A9-03FB-46EC-8049-455F7B571334}"/>
              </a:ext>
            </a:extLst>
          </p:cNvPr>
          <p:cNvPicPr>
            <a:picLocks noChangeAspect="1"/>
          </p:cNvPicPr>
          <p:nvPr/>
        </p:nvPicPr>
        <p:blipFill rotWithShape="1">
          <a:blip r:embed="rId3"/>
          <a:srcRect l="12865" r="23075" b="-2"/>
          <a:stretch/>
        </p:blipFill>
        <p:spPr>
          <a:xfrm>
            <a:off x="-4197" y="10"/>
            <a:ext cx="4576197" cy="6857990"/>
          </a:xfrm>
          <a:prstGeom prst="rect">
            <a:avLst/>
          </a:prstGeom>
        </p:spPr>
      </p:pic>
      <p:grpSp>
        <p:nvGrpSpPr>
          <p:cNvPr id="227" name="Group 226">
            <a:extLst>
              <a:ext uri="{FF2B5EF4-FFF2-40B4-BE49-F238E27FC236}">
                <a16:creationId xmlns="" xmlns:a16="http://schemas.microsoft.com/office/drawing/2014/main" id="{240590EE-5428-41AA-95B2-96FCC1CE67A7}"/>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solidFill>
            <a:schemeClr val="tx1">
              <a:alpha val="70000"/>
            </a:schemeClr>
          </a:solidFill>
          <a:effectLst/>
        </p:grpSpPr>
        <p:sp>
          <p:nvSpPr>
            <p:cNvPr id="228" name="Rectangle 227">
              <a:extLst>
                <a:ext uri="{FF2B5EF4-FFF2-40B4-BE49-F238E27FC236}">
                  <a16:creationId xmlns="" xmlns:a16="http://schemas.microsoft.com/office/drawing/2014/main" id="{494DCC55-99C6-45CF-B357-E3848C809346}"/>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9" name="Freeform 6">
              <a:extLst>
                <a:ext uri="{FF2B5EF4-FFF2-40B4-BE49-F238E27FC236}">
                  <a16:creationId xmlns="" xmlns:a16="http://schemas.microsoft.com/office/drawing/2014/main" id="{63D64E32-FF0C-4665-B9D8-D1ECAAE5BA4F}"/>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0" name="Freeform 7">
              <a:extLst>
                <a:ext uri="{FF2B5EF4-FFF2-40B4-BE49-F238E27FC236}">
                  <a16:creationId xmlns="" xmlns:a16="http://schemas.microsoft.com/office/drawing/2014/main" id="{3675001D-3840-4589-8190-505A7F52F0A2}"/>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1" name="Rectangle 230">
              <a:extLst>
                <a:ext uri="{FF2B5EF4-FFF2-40B4-BE49-F238E27FC236}">
                  <a16:creationId xmlns="" xmlns:a16="http://schemas.microsoft.com/office/drawing/2014/main" id="{19E34E87-395F-4023-A80E-D1CBAAEBD9B1}"/>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32" name="Freeform 9">
              <a:extLst>
                <a:ext uri="{FF2B5EF4-FFF2-40B4-BE49-F238E27FC236}">
                  <a16:creationId xmlns="" xmlns:a16="http://schemas.microsoft.com/office/drawing/2014/main" id="{6FB1B38F-1B92-41C3-AA1D-6D6440FB0D75}"/>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3" name="Freeform 10">
              <a:extLst>
                <a:ext uri="{FF2B5EF4-FFF2-40B4-BE49-F238E27FC236}">
                  <a16:creationId xmlns="" xmlns:a16="http://schemas.microsoft.com/office/drawing/2014/main" id="{02FBE453-FBD2-4348-8DDA-4A023444EC77}"/>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4" name="Freeform 11">
              <a:extLst>
                <a:ext uri="{FF2B5EF4-FFF2-40B4-BE49-F238E27FC236}">
                  <a16:creationId xmlns="" xmlns:a16="http://schemas.microsoft.com/office/drawing/2014/main" id="{60D719E8-BF78-4F42-B9D1-7F5E02A36997}"/>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5" name="Freeform 12">
              <a:extLst>
                <a:ext uri="{FF2B5EF4-FFF2-40B4-BE49-F238E27FC236}">
                  <a16:creationId xmlns="" xmlns:a16="http://schemas.microsoft.com/office/drawing/2014/main" id="{5EC70737-9C19-4CF5-84DA-B22A960D53DC}"/>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6" name="Freeform 13">
              <a:extLst>
                <a:ext uri="{FF2B5EF4-FFF2-40B4-BE49-F238E27FC236}">
                  <a16:creationId xmlns="" xmlns:a16="http://schemas.microsoft.com/office/drawing/2014/main" id="{88FD042E-E56E-4360-9620-F811AB9A3342}"/>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7" name="Freeform 14">
              <a:extLst>
                <a:ext uri="{FF2B5EF4-FFF2-40B4-BE49-F238E27FC236}">
                  <a16:creationId xmlns="" xmlns:a16="http://schemas.microsoft.com/office/drawing/2014/main" id="{18F15D2B-0812-46F6-B0F4-6A6714B543D8}"/>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8" name="Freeform 15">
              <a:extLst>
                <a:ext uri="{FF2B5EF4-FFF2-40B4-BE49-F238E27FC236}">
                  <a16:creationId xmlns="" xmlns:a16="http://schemas.microsoft.com/office/drawing/2014/main" id="{0C2F2A50-98DD-4F92-BDFE-B72E2357667A}"/>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9" name="Freeform 16">
              <a:extLst>
                <a:ext uri="{FF2B5EF4-FFF2-40B4-BE49-F238E27FC236}">
                  <a16:creationId xmlns="" xmlns:a16="http://schemas.microsoft.com/office/drawing/2014/main" id="{473541D9-6DAE-4718-97D4-8952F4E7CC8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0" name="Freeform 17">
              <a:extLst>
                <a:ext uri="{FF2B5EF4-FFF2-40B4-BE49-F238E27FC236}">
                  <a16:creationId xmlns="" xmlns:a16="http://schemas.microsoft.com/office/drawing/2014/main" id="{3A56C5E9-011C-44D2-AF94-3BF542043381}"/>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1" name="Freeform 18">
              <a:extLst>
                <a:ext uri="{FF2B5EF4-FFF2-40B4-BE49-F238E27FC236}">
                  <a16:creationId xmlns="" xmlns:a16="http://schemas.microsoft.com/office/drawing/2014/main" id="{CD279E0E-1CD5-4F41-96A5-3A09707E810E}"/>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2" name="Freeform 19">
              <a:extLst>
                <a:ext uri="{FF2B5EF4-FFF2-40B4-BE49-F238E27FC236}">
                  <a16:creationId xmlns="" xmlns:a16="http://schemas.microsoft.com/office/drawing/2014/main" id="{F5A6F094-9E54-4985-8738-D2067A4F078B}"/>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3" name="Freeform 20">
              <a:extLst>
                <a:ext uri="{FF2B5EF4-FFF2-40B4-BE49-F238E27FC236}">
                  <a16:creationId xmlns="" xmlns:a16="http://schemas.microsoft.com/office/drawing/2014/main" id="{99D51F59-FA93-490E-B9CF-97BB63747C97}"/>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4" name="Freeform 21">
              <a:extLst>
                <a:ext uri="{FF2B5EF4-FFF2-40B4-BE49-F238E27FC236}">
                  <a16:creationId xmlns="" xmlns:a16="http://schemas.microsoft.com/office/drawing/2014/main" id="{3CD83DC6-F4A0-4A4D-AAC3-83983F960DC9}"/>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5" name="Freeform 22">
              <a:extLst>
                <a:ext uri="{FF2B5EF4-FFF2-40B4-BE49-F238E27FC236}">
                  <a16:creationId xmlns="" xmlns:a16="http://schemas.microsoft.com/office/drawing/2014/main" id="{6E9B4028-C74F-4631-8312-68B30E6E6258}"/>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6" name="Freeform 23">
              <a:extLst>
                <a:ext uri="{FF2B5EF4-FFF2-40B4-BE49-F238E27FC236}">
                  <a16:creationId xmlns="" xmlns:a16="http://schemas.microsoft.com/office/drawing/2014/main" id="{1E3337C9-1DDE-4E2E-8519-7D2C23C95FEF}"/>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7" name="Freeform 24">
              <a:extLst>
                <a:ext uri="{FF2B5EF4-FFF2-40B4-BE49-F238E27FC236}">
                  <a16:creationId xmlns="" xmlns:a16="http://schemas.microsoft.com/office/drawing/2014/main" id="{754A526E-6EC0-458A-9C4C-008F6749CDD9}"/>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8" name="Freeform 25">
              <a:extLst>
                <a:ext uri="{FF2B5EF4-FFF2-40B4-BE49-F238E27FC236}">
                  <a16:creationId xmlns="" xmlns:a16="http://schemas.microsoft.com/office/drawing/2014/main" id="{6A3DA723-7448-48CF-8BD2-FED2D4FED561}"/>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9" name="Freeform 26">
              <a:extLst>
                <a:ext uri="{FF2B5EF4-FFF2-40B4-BE49-F238E27FC236}">
                  <a16:creationId xmlns="" xmlns:a16="http://schemas.microsoft.com/office/drawing/2014/main" id="{9B506EC1-D8A8-4532-B78B-A236567EE052}"/>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0" name="Freeform 27">
              <a:extLst>
                <a:ext uri="{FF2B5EF4-FFF2-40B4-BE49-F238E27FC236}">
                  <a16:creationId xmlns="" xmlns:a16="http://schemas.microsoft.com/office/drawing/2014/main" id="{AA9DFB36-74F4-4977-ABC5-3257EDA331B3}"/>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1" name="Freeform 28">
              <a:extLst>
                <a:ext uri="{FF2B5EF4-FFF2-40B4-BE49-F238E27FC236}">
                  <a16:creationId xmlns="" xmlns:a16="http://schemas.microsoft.com/office/drawing/2014/main" id="{966A7FBA-BB79-4AF0-90C2-5F2BC9F2D1DA}"/>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2" name="Freeform 29">
              <a:extLst>
                <a:ext uri="{FF2B5EF4-FFF2-40B4-BE49-F238E27FC236}">
                  <a16:creationId xmlns="" xmlns:a16="http://schemas.microsoft.com/office/drawing/2014/main" id="{23BB8A47-FF1B-44E5-8D93-7ADF37F1D769}"/>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30">
              <a:extLst>
                <a:ext uri="{FF2B5EF4-FFF2-40B4-BE49-F238E27FC236}">
                  <a16:creationId xmlns="" xmlns:a16="http://schemas.microsoft.com/office/drawing/2014/main" id="{E463E1B7-7BED-4425-95B7-F6F75F87335A}"/>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4" name="Freeform 31">
              <a:extLst>
                <a:ext uri="{FF2B5EF4-FFF2-40B4-BE49-F238E27FC236}">
                  <a16:creationId xmlns="" xmlns:a16="http://schemas.microsoft.com/office/drawing/2014/main" id="{749D0675-4397-4610-9807-2F7C1CC9422C}"/>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32">
              <a:extLst>
                <a:ext uri="{FF2B5EF4-FFF2-40B4-BE49-F238E27FC236}">
                  <a16:creationId xmlns="" xmlns:a16="http://schemas.microsoft.com/office/drawing/2014/main" id="{DE7617CF-8919-43C3-9557-08D67C7DAF24}"/>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2" name="Rectangle 351">
              <a:extLst>
                <a:ext uri="{FF2B5EF4-FFF2-40B4-BE49-F238E27FC236}">
                  <a16:creationId xmlns="" xmlns:a16="http://schemas.microsoft.com/office/drawing/2014/main" id="{3DB68720-7E37-4930-9900-8632140D62BB}"/>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53" name="Freeform 34">
              <a:extLst>
                <a:ext uri="{FF2B5EF4-FFF2-40B4-BE49-F238E27FC236}">
                  <a16:creationId xmlns="" xmlns:a16="http://schemas.microsoft.com/office/drawing/2014/main" id="{202F13DF-5B76-468E-A95E-80780788BD01}"/>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4" name="Freeform 35">
              <a:extLst>
                <a:ext uri="{FF2B5EF4-FFF2-40B4-BE49-F238E27FC236}">
                  <a16:creationId xmlns="" xmlns:a16="http://schemas.microsoft.com/office/drawing/2014/main" id="{219143C2-6062-4C2C-9563-6534108E3590}"/>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5" name="Freeform 36">
              <a:extLst>
                <a:ext uri="{FF2B5EF4-FFF2-40B4-BE49-F238E27FC236}">
                  <a16:creationId xmlns="" xmlns:a16="http://schemas.microsoft.com/office/drawing/2014/main" id="{38413A0C-26DB-479B-B747-1D813610078F}"/>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6" name="Freeform 37">
              <a:extLst>
                <a:ext uri="{FF2B5EF4-FFF2-40B4-BE49-F238E27FC236}">
                  <a16:creationId xmlns="" xmlns:a16="http://schemas.microsoft.com/office/drawing/2014/main" id="{CB526B5F-4FAA-4B4C-8AF8-B98EC74A3D20}"/>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7" name="Freeform 38">
              <a:extLst>
                <a:ext uri="{FF2B5EF4-FFF2-40B4-BE49-F238E27FC236}">
                  <a16:creationId xmlns="" xmlns:a16="http://schemas.microsoft.com/office/drawing/2014/main" id="{54FFF88E-6D69-4AE9-8378-D1641915571A}"/>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8" name="Freeform 39">
              <a:extLst>
                <a:ext uri="{FF2B5EF4-FFF2-40B4-BE49-F238E27FC236}">
                  <a16:creationId xmlns="" xmlns:a16="http://schemas.microsoft.com/office/drawing/2014/main" id="{8008115A-CE00-4E36-BAF1-B511F21E8377}"/>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9" name="Freeform 40">
              <a:extLst>
                <a:ext uri="{FF2B5EF4-FFF2-40B4-BE49-F238E27FC236}">
                  <a16:creationId xmlns="" xmlns:a16="http://schemas.microsoft.com/office/drawing/2014/main" id="{2935DB29-6F85-47D8-863C-11386389DBFC}"/>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0" name="Freeform 41">
              <a:extLst>
                <a:ext uri="{FF2B5EF4-FFF2-40B4-BE49-F238E27FC236}">
                  <a16:creationId xmlns="" xmlns:a16="http://schemas.microsoft.com/office/drawing/2014/main" id="{4FB8E51B-1AC1-4671-B181-473C29BECDE6}"/>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1" name="Freeform 42">
              <a:extLst>
                <a:ext uri="{FF2B5EF4-FFF2-40B4-BE49-F238E27FC236}">
                  <a16:creationId xmlns="" xmlns:a16="http://schemas.microsoft.com/office/drawing/2014/main" id="{91E6AE4F-959F-4ED7-A199-8C0307E40EA3}"/>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2" name="Freeform 43">
              <a:extLst>
                <a:ext uri="{FF2B5EF4-FFF2-40B4-BE49-F238E27FC236}">
                  <a16:creationId xmlns="" xmlns:a16="http://schemas.microsoft.com/office/drawing/2014/main" id="{A0445E55-0009-44A5-AA6A-350D9D48A2E6}"/>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3" name="Freeform 44">
              <a:extLst>
                <a:ext uri="{FF2B5EF4-FFF2-40B4-BE49-F238E27FC236}">
                  <a16:creationId xmlns="" xmlns:a16="http://schemas.microsoft.com/office/drawing/2014/main" id="{B5291C75-4ECA-4829-B824-5725C329057D}"/>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4" name="Rectangle 363">
              <a:extLst>
                <a:ext uri="{FF2B5EF4-FFF2-40B4-BE49-F238E27FC236}">
                  <a16:creationId xmlns="" xmlns:a16="http://schemas.microsoft.com/office/drawing/2014/main" id="{6793376D-3E7C-4F04-8BC8-EC4820622BEC}"/>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65" name="Freeform 46">
              <a:extLst>
                <a:ext uri="{FF2B5EF4-FFF2-40B4-BE49-F238E27FC236}">
                  <a16:creationId xmlns="" xmlns:a16="http://schemas.microsoft.com/office/drawing/2014/main" id="{3596510A-5528-445D-AFEA-6E3F89BA84BF}"/>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6" name="Freeform 47">
              <a:extLst>
                <a:ext uri="{FF2B5EF4-FFF2-40B4-BE49-F238E27FC236}">
                  <a16:creationId xmlns="" xmlns:a16="http://schemas.microsoft.com/office/drawing/2014/main" id="{E1B69479-D8C9-4E2E-A931-4D49C4FD76D1}"/>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7" name="Freeform 48">
              <a:extLst>
                <a:ext uri="{FF2B5EF4-FFF2-40B4-BE49-F238E27FC236}">
                  <a16:creationId xmlns="" xmlns:a16="http://schemas.microsoft.com/office/drawing/2014/main" id="{0A759A2E-A8B1-44C8-B3F9-A16714C8954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8" name="Freeform 49">
              <a:extLst>
                <a:ext uri="{FF2B5EF4-FFF2-40B4-BE49-F238E27FC236}">
                  <a16:creationId xmlns="" xmlns:a16="http://schemas.microsoft.com/office/drawing/2014/main" id="{6C2B3B3C-1DC9-4352-BB73-801976C8F513}"/>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9" name="Freeform 50">
              <a:extLst>
                <a:ext uri="{FF2B5EF4-FFF2-40B4-BE49-F238E27FC236}">
                  <a16:creationId xmlns="" xmlns:a16="http://schemas.microsoft.com/office/drawing/2014/main" id="{EE22E3A8-5789-4189-9AC7-98D6826B03D4}"/>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0" name="Freeform 51">
              <a:extLst>
                <a:ext uri="{FF2B5EF4-FFF2-40B4-BE49-F238E27FC236}">
                  <a16:creationId xmlns="" xmlns:a16="http://schemas.microsoft.com/office/drawing/2014/main" id="{9AC0FC74-D003-4D0D-9CAF-F6A03739E24F}"/>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1" name="Freeform 52">
              <a:extLst>
                <a:ext uri="{FF2B5EF4-FFF2-40B4-BE49-F238E27FC236}">
                  <a16:creationId xmlns="" xmlns:a16="http://schemas.microsoft.com/office/drawing/2014/main" id="{126C2057-02E1-4348-ABEB-EAC063A17E7A}"/>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2" name="Freeform 53">
              <a:extLst>
                <a:ext uri="{FF2B5EF4-FFF2-40B4-BE49-F238E27FC236}">
                  <a16:creationId xmlns="" xmlns:a16="http://schemas.microsoft.com/office/drawing/2014/main" id="{5150586D-D743-4392-844F-F2AFCCE64936}"/>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3" name="Freeform 54">
              <a:extLst>
                <a:ext uri="{FF2B5EF4-FFF2-40B4-BE49-F238E27FC236}">
                  <a16:creationId xmlns="" xmlns:a16="http://schemas.microsoft.com/office/drawing/2014/main" id="{9E5B157A-534E-4879-8013-D02864E76F5C}"/>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4" name="Freeform 55">
              <a:extLst>
                <a:ext uri="{FF2B5EF4-FFF2-40B4-BE49-F238E27FC236}">
                  <a16:creationId xmlns="" xmlns:a16="http://schemas.microsoft.com/office/drawing/2014/main" id="{CEE2DD73-7E8C-4F26-8E93-8C32D11B266F}"/>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5" name="Freeform 56">
              <a:extLst>
                <a:ext uri="{FF2B5EF4-FFF2-40B4-BE49-F238E27FC236}">
                  <a16:creationId xmlns="" xmlns:a16="http://schemas.microsoft.com/office/drawing/2014/main" id="{908CAC5F-DD8E-4A58-BD4C-6D8D29FA4920}"/>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6" name="Freeform 57">
              <a:extLst>
                <a:ext uri="{FF2B5EF4-FFF2-40B4-BE49-F238E27FC236}">
                  <a16:creationId xmlns="" xmlns:a16="http://schemas.microsoft.com/office/drawing/2014/main" id="{20F130CF-281E-408C-9884-5F8B22CA1D3B}"/>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7" name="Freeform 58">
              <a:extLst>
                <a:ext uri="{FF2B5EF4-FFF2-40B4-BE49-F238E27FC236}">
                  <a16:creationId xmlns="" xmlns:a16="http://schemas.microsoft.com/office/drawing/2014/main" id="{3BC78068-9115-4D5D-9B2B-6F9BD9C2969D}"/>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1" name="Titel 2">
            <a:extLst>
              <a:ext uri="{FF2B5EF4-FFF2-40B4-BE49-F238E27FC236}">
                <a16:creationId xmlns="" xmlns:a16="http://schemas.microsoft.com/office/drawing/2014/main" id="{DED94C08-FCD9-4E3B-9A6B-37768442D741}"/>
              </a:ext>
            </a:extLst>
          </p:cNvPr>
          <p:cNvSpPr txBox="1">
            <a:spLocks/>
          </p:cNvSpPr>
          <p:nvPr/>
        </p:nvSpPr>
        <p:spPr>
          <a:xfrm>
            <a:off x="4854181" y="692697"/>
            <a:ext cx="4056162" cy="5400600"/>
          </a:xfrm>
          <a:prstGeom prst="rect">
            <a:avLst/>
          </a:prstGeom>
        </p:spPr>
        <p:txBody>
          <a:bodyPr vert="horz" lIns="91440" tIns="45720" rIns="91440" bIns="45720" rtlCol="0">
            <a:normAutofit fontScale="92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10000"/>
              </a:lnSpc>
              <a:spcAft>
                <a:spcPts val="600"/>
              </a:spcAft>
              <a:buSzPct val="125000"/>
            </a:pPr>
            <a:r>
              <a:rPr lang="en-US" sz="2500" dirty="0">
                <a:latin typeface="+mn-lt"/>
                <a:ea typeface="+mn-ea"/>
                <a:cs typeface="+mn-cs"/>
              </a:rPr>
              <a:t>Opleiden van </a:t>
            </a:r>
            <a:r>
              <a:rPr lang="en-US" sz="2500" dirty="0" err="1">
                <a:latin typeface="+mn-lt"/>
                <a:ea typeface="+mn-ea"/>
                <a:cs typeface="+mn-cs"/>
              </a:rPr>
              <a:t>werkenden</a:t>
            </a:r>
            <a:r>
              <a:rPr lang="en-US" sz="2500" dirty="0">
                <a:latin typeface="+mn-lt"/>
                <a:ea typeface="+mn-ea"/>
                <a:cs typeface="+mn-cs"/>
              </a:rPr>
              <a:t> is </a:t>
            </a:r>
            <a:r>
              <a:rPr lang="en-US" sz="2500" dirty="0" err="1">
                <a:latin typeface="+mn-lt"/>
                <a:ea typeface="+mn-ea"/>
                <a:cs typeface="+mn-cs"/>
              </a:rPr>
              <a:t>niet</a:t>
            </a:r>
            <a:r>
              <a:rPr lang="en-US" sz="2500" dirty="0">
                <a:latin typeface="+mn-lt"/>
                <a:ea typeface="+mn-ea"/>
                <a:cs typeface="+mn-cs"/>
              </a:rPr>
              <a:t> </a:t>
            </a:r>
            <a:r>
              <a:rPr lang="en-US" sz="2500" dirty="0" err="1">
                <a:latin typeface="+mn-lt"/>
                <a:ea typeface="+mn-ea"/>
                <a:cs typeface="+mn-cs"/>
              </a:rPr>
              <a:t>structureel</a:t>
            </a:r>
            <a:r>
              <a:rPr lang="en-US" sz="2500" dirty="0">
                <a:latin typeface="+mn-lt"/>
                <a:ea typeface="+mn-ea"/>
                <a:cs typeface="+mn-cs"/>
              </a:rPr>
              <a:t> </a:t>
            </a:r>
            <a:r>
              <a:rPr lang="en-US" sz="2500" dirty="0" err="1">
                <a:latin typeface="+mn-lt"/>
                <a:ea typeface="+mn-ea"/>
                <a:cs typeface="+mn-cs"/>
              </a:rPr>
              <a:t>ingebed</a:t>
            </a:r>
            <a:r>
              <a:rPr lang="en-US" sz="2500" dirty="0">
                <a:latin typeface="+mn-lt"/>
                <a:ea typeface="+mn-ea"/>
                <a:cs typeface="+mn-cs"/>
              </a:rPr>
              <a:t>, </a:t>
            </a:r>
            <a:r>
              <a:rPr lang="en-US" sz="2500" dirty="0" err="1">
                <a:latin typeface="+mn-lt"/>
                <a:ea typeface="+mn-ea"/>
                <a:cs typeface="+mn-cs"/>
              </a:rPr>
              <a:t>zeker</a:t>
            </a:r>
            <a:r>
              <a:rPr lang="en-US" sz="2500" dirty="0">
                <a:latin typeface="+mn-lt"/>
                <a:ea typeface="+mn-ea"/>
                <a:cs typeface="+mn-cs"/>
              </a:rPr>
              <a:t> </a:t>
            </a:r>
            <a:r>
              <a:rPr lang="en-US" sz="2500" dirty="0" err="1">
                <a:latin typeface="+mn-lt"/>
                <a:ea typeface="+mn-ea"/>
                <a:cs typeface="+mn-cs"/>
              </a:rPr>
              <a:t>niet</a:t>
            </a:r>
            <a:r>
              <a:rPr lang="en-US" sz="2500" dirty="0">
                <a:latin typeface="+mn-lt"/>
                <a:ea typeface="+mn-ea"/>
                <a:cs typeface="+mn-cs"/>
              </a:rPr>
              <a:t> voor </a:t>
            </a:r>
            <a:r>
              <a:rPr lang="en-US" sz="2500" dirty="0" err="1">
                <a:latin typeface="+mn-lt"/>
                <a:ea typeface="+mn-ea"/>
                <a:cs typeface="+mn-cs"/>
              </a:rPr>
              <a:t>flexwerkers</a:t>
            </a:r>
            <a:r>
              <a:rPr lang="en-US" sz="2500" dirty="0">
                <a:latin typeface="+mn-lt"/>
                <a:ea typeface="+mn-ea"/>
                <a:cs typeface="+mn-cs"/>
              </a:rPr>
              <a:t> en </a:t>
            </a:r>
            <a:r>
              <a:rPr lang="en-US" sz="2500" dirty="0" err="1">
                <a:latin typeface="+mn-lt"/>
                <a:ea typeface="+mn-ea"/>
                <a:cs typeface="+mn-cs"/>
              </a:rPr>
              <a:t>ZZP’ers</a:t>
            </a:r>
            <a:endParaRPr lang="en-US" sz="2500" dirty="0">
              <a:latin typeface="+mn-lt"/>
              <a:ea typeface="+mn-ea"/>
              <a:cs typeface="+mn-cs"/>
            </a:endParaRPr>
          </a:p>
          <a:p>
            <a:pPr>
              <a:lnSpc>
                <a:spcPct val="110000"/>
              </a:lnSpc>
              <a:spcAft>
                <a:spcPts val="600"/>
              </a:spcAft>
              <a:buSzPct val="125000"/>
            </a:pPr>
            <a:endParaRPr lang="en-US" sz="2500" dirty="0">
              <a:latin typeface="+mn-lt"/>
              <a:ea typeface="+mn-ea"/>
              <a:cs typeface="+mn-cs"/>
            </a:endParaRPr>
          </a:p>
          <a:p>
            <a:pPr>
              <a:lnSpc>
                <a:spcPct val="110000"/>
              </a:lnSpc>
              <a:spcAft>
                <a:spcPts val="600"/>
              </a:spcAft>
              <a:buSzPct val="125000"/>
            </a:pPr>
            <a:r>
              <a:rPr lang="en-US" sz="2500" dirty="0">
                <a:latin typeface="+mn-lt"/>
                <a:ea typeface="+mn-ea"/>
                <a:cs typeface="+mn-cs"/>
              </a:rPr>
              <a:t>Ook </a:t>
            </a:r>
            <a:r>
              <a:rPr lang="en-US" sz="2500" dirty="0" err="1">
                <a:latin typeface="+mn-lt"/>
                <a:ea typeface="+mn-ea"/>
                <a:cs typeface="+mn-cs"/>
              </a:rPr>
              <a:t>opleiden</a:t>
            </a:r>
            <a:r>
              <a:rPr lang="en-US" sz="2500" dirty="0">
                <a:latin typeface="+mn-lt"/>
                <a:ea typeface="+mn-ea"/>
                <a:cs typeface="+mn-cs"/>
              </a:rPr>
              <a:t> van          </a:t>
            </a:r>
            <a:r>
              <a:rPr lang="en-US" sz="2500" dirty="0" err="1">
                <a:latin typeface="+mn-lt"/>
                <a:ea typeface="+mn-ea"/>
                <a:cs typeface="+mn-cs"/>
              </a:rPr>
              <a:t>niet-werkenden</a:t>
            </a:r>
            <a:r>
              <a:rPr lang="en-US" sz="2500" dirty="0">
                <a:latin typeface="+mn-lt"/>
                <a:ea typeface="+mn-ea"/>
                <a:cs typeface="+mn-cs"/>
              </a:rPr>
              <a:t> </a:t>
            </a:r>
            <a:r>
              <a:rPr lang="en-US" sz="2500" dirty="0" err="1">
                <a:latin typeface="+mn-lt"/>
                <a:ea typeface="+mn-ea"/>
                <a:cs typeface="+mn-cs"/>
              </a:rPr>
              <a:t>wordt</a:t>
            </a:r>
            <a:r>
              <a:rPr lang="en-US" sz="2500" dirty="0">
                <a:latin typeface="+mn-lt"/>
                <a:ea typeface="+mn-ea"/>
                <a:cs typeface="+mn-cs"/>
              </a:rPr>
              <a:t> </a:t>
            </a:r>
            <a:r>
              <a:rPr lang="en-US" sz="2500" dirty="0" err="1">
                <a:latin typeface="+mn-lt"/>
                <a:ea typeface="+mn-ea"/>
                <a:cs typeface="+mn-cs"/>
              </a:rPr>
              <a:t>niet</a:t>
            </a:r>
            <a:r>
              <a:rPr lang="en-US" sz="2500" dirty="0">
                <a:latin typeface="+mn-lt"/>
                <a:ea typeface="+mn-ea"/>
                <a:cs typeface="+mn-cs"/>
              </a:rPr>
              <a:t> </a:t>
            </a:r>
            <a:r>
              <a:rPr lang="en-US" sz="2500" dirty="0" err="1">
                <a:latin typeface="+mn-lt"/>
                <a:ea typeface="+mn-ea"/>
                <a:cs typeface="+mn-cs"/>
              </a:rPr>
              <a:t>structureel</a:t>
            </a:r>
            <a:r>
              <a:rPr lang="en-US" sz="2500" dirty="0">
                <a:latin typeface="+mn-lt"/>
                <a:ea typeface="+mn-ea"/>
                <a:cs typeface="+mn-cs"/>
              </a:rPr>
              <a:t> </a:t>
            </a:r>
            <a:r>
              <a:rPr lang="en-US" sz="2500" dirty="0" err="1">
                <a:latin typeface="+mn-lt"/>
                <a:ea typeface="+mn-ea"/>
                <a:cs typeface="+mn-cs"/>
              </a:rPr>
              <a:t>vormgegeven</a:t>
            </a:r>
            <a:endParaRPr lang="en-US" sz="2500" dirty="0">
              <a:latin typeface="+mn-lt"/>
              <a:ea typeface="+mn-ea"/>
              <a:cs typeface="+mn-cs"/>
            </a:endParaRPr>
          </a:p>
          <a:p>
            <a:pPr>
              <a:lnSpc>
                <a:spcPct val="110000"/>
              </a:lnSpc>
              <a:spcAft>
                <a:spcPts val="600"/>
              </a:spcAft>
              <a:buSzPct val="125000"/>
            </a:pPr>
            <a:endParaRPr lang="en-US" sz="2500" dirty="0">
              <a:latin typeface="+mn-lt"/>
              <a:ea typeface="+mn-ea"/>
              <a:cs typeface="+mn-cs"/>
            </a:endParaRPr>
          </a:p>
          <a:p>
            <a:pPr>
              <a:lnSpc>
                <a:spcPct val="110000"/>
              </a:lnSpc>
              <a:spcAft>
                <a:spcPts val="600"/>
              </a:spcAft>
              <a:buSzPct val="125000"/>
            </a:pPr>
            <a:r>
              <a:rPr lang="en-US" sz="2500" dirty="0">
                <a:latin typeface="+mn-lt"/>
                <a:ea typeface="+mn-ea"/>
                <a:cs typeface="+mn-cs"/>
              </a:rPr>
              <a:t>Om de Internationale </a:t>
            </a:r>
            <a:r>
              <a:rPr lang="en-US" sz="2500" dirty="0" err="1">
                <a:latin typeface="+mn-lt"/>
                <a:ea typeface="+mn-ea"/>
                <a:cs typeface="+mn-cs"/>
              </a:rPr>
              <a:t>positie</a:t>
            </a:r>
            <a:r>
              <a:rPr lang="en-US" sz="2500" dirty="0">
                <a:latin typeface="+mn-lt"/>
                <a:ea typeface="+mn-ea"/>
                <a:cs typeface="+mn-cs"/>
              </a:rPr>
              <a:t> te </a:t>
            </a:r>
            <a:r>
              <a:rPr lang="en-US" sz="2500" dirty="0" err="1">
                <a:latin typeface="+mn-lt"/>
                <a:ea typeface="+mn-ea"/>
                <a:cs typeface="+mn-cs"/>
              </a:rPr>
              <a:t>behouden</a:t>
            </a:r>
            <a:r>
              <a:rPr lang="en-US" sz="2500" dirty="0">
                <a:latin typeface="+mn-lt"/>
                <a:ea typeface="+mn-ea"/>
                <a:cs typeface="+mn-cs"/>
              </a:rPr>
              <a:t> is </a:t>
            </a:r>
            <a:r>
              <a:rPr lang="en-US" sz="2500" dirty="0" err="1">
                <a:latin typeface="+mn-lt"/>
                <a:ea typeface="+mn-ea"/>
                <a:cs typeface="+mn-cs"/>
              </a:rPr>
              <a:t>structureel</a:t>
            </a:r>
            <a:r>
              <a:rPr lang="en-US" sz="2500" dirty="0">
                <a:latin typeface="+mn-lt"/>
                <a:ea typeface="+mn-ea"/>
                <a:cs typeface="+mn-cs"/>
              </a:rPr>
              <a:t> </a:t>
            </a:r>
            <a:r>
              <a:rPr lang="en-US" sz="2500" dirty="0" err="1">
                <a:latin typeface="+mn-lt"/>
                <a:ea typeface="+mn-ea"/>
                <a:cs typeface="+mn-cs"/>
              </a:rPr>
              <a:t>scholen</a:t>
            </a:r>
            <a:r>
              <a:rPr lang="en-US" sz="2500" dirty="0">
                <a:latin typeface="+mn-lt"/>
                <a:ea typeface="+mn-ea"/>
                <a:cs typeface="+mn-cs"/>
              </a:rPr>
              <a:t> van </a:t>
            </a:r>
            <a:r>
              <a:rPr lang="en-US" sz="2500" dirty="0" err="1">
                <a:latin typeface="+mn-lt"/>
                <a:ea typeface="+mn-ea"/>
                <a:cs typeface="+mn-cs"/>
              </a:rPr>
              <a:t>groot</a:t>
            </a:r>
            <a:r>
              <a:rPr lang="en-US" sz="2500" dirty="0">
                <a:latin typeface="+mn-lt"/>
                <a:ea typeface="+mn-ea"/>
                <a:cs typeface="+mn-cs"/>
              </a:rPr>
              <a:t> </a:t>
            </a:r>
            <a:r>
              <a:rPr lang="en-US" sz="2500" dirty="0" err="1">
                <a:latin typeface="+mn-lt"/>
                <a:ea typeface="+mn-ea"/>
                <a:cs typeface="+mn-cs"/>
              </a:rPr>
              <a:t>belang</a:t>
            </a:r>
            <a:endParaRPr lang="en-US" sz="2500" dirty="0">
              <a:latin typeface="+mn-lt"/>
              <a:ea typeface="+mn-ea"/>
              <a:cs typeface="+mn-cs"/>
            </a:endParaRPr>
          </a:p>
          <a:p>
            <a:pPr marR="0" lvl="0" fontAlgn="auto">
              <a:lnSpc>
                <a:spcPct val="110000"/>
              </a:lnSpc>
              <a:spcBef>
                <a:spcPct val="0"/>
              </a:spcBef>
              <a:spcAft>
                <a:spcPts val="600"/>
              </a:spcAft>
              <a:buClrTx/>
              <a:buSzPct val="125000"/>
              <a:tabLst/>
              <a:defRPr/>
            </a:pPr>
            <a:endParaRPr kumimoji="0" lang="en-US" sz="2500" b="0" i="0" u="none" strike="noStrike" cap="all"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3963057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 xmlns:a16="http://schemas.microsoft.com/office/drawing/2014/main" id="{7684DE49-FCDC-448C-B25E-567EA3A2D154}"/>
              </a:ext>
            </a:extLst>
          </p:cNvPr>
          <p:cNvPicPr>
            <a:picLocks noChangeAspect="1"/>
          </p:cNvPicPr>
          <p:nvPr/>
        </p:nvPicPr>
        <p:blipFill rotWithShape="1">
          <a:blip r:embed="rId2"/>
          <a:srcRect l="27035" r="24004" b="-3"/>
          <a:stretch/>
        </p:blipFill>
        <p:spPr>
          <a:xfrm>
            <a:off x="5714998" y="780235"/>
            <a:ext cx="2568899" cy="484033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1" name="Titel 2">
            <a:extLst>
              <a:ext uri="{FF2B5EF4-FFF2-40B4-BE49-F238E27FC236}">
                <a16:creationId xmlns="" xmlns:a16="http://schemas.microsoft.com/office/drawing/2014/main" id="{DED94C08-FCD9-4E3B-9A6B-37768442D741}"/>
              </a:ext>
            </a:extLst>
          </p:cNvPr>
          <p:cNvSpPr txBox="1">
            <a:spLocks/>
          </p:cNvSpPr>
          <p:nvPr/>
        </p:nvSpPr>
        <p:spPr>
          <a:xfrm>
            <a:off x="856059" y="1484784"/>
            <a:ext cx="4420791" cy="430641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10000"/>
              </a:lnSpc>
              <a:spcAft>
                <a:spcPts val="600"/>
              </a:spcAft>
              <a:buSzPct val="125000"/>
            </a:pPr>
            <a:r>
              <a:rPr lang="en-US" sz="2000" dirty="0">
                <a:latin typeface="+mn-lt"/>
                <a:ea typeface="+mn-ea"/>
                <a:cs typeface="+mn-cs"/>
              </a:rPr>
              <a:t>Scholing </a:t>
            </a:r>
            <a:r>
              <a:rPr lang="en-US" sz="2000" dirty="0" err="1">
                <a:latin typeface="+mn-lt"/>
                <a:ea typeface="+mn-ea"/>
                <a:cs typeface="+mn-cs"/>
              </a:rPr>
              <a:t>wordt</a:t>
            </a:r>
            <a:r>
              <a:rPr lang="en-US" sz="2000" dirty="0">
                <a:latin typeface="+mn-lt"/>
                <a:ea typeface="+mn-ea"/>
                <a:cs typeface="+mn-cs"/>
              </a:rPr>
              <a:t> </a:t>
            </a:r>
            <a:r>
              <a:rPr lang="en-US" sz="2000" dirty="0" err="1">
                <a:latin typeface="+mn-lt"/>
                <a:ea typeface="+mn-ea"/>
                <a:cs typeface="+mn-cs"/>
              </a:rPr>
              <a:t>niet</a:t>
            </a:r>
            <a:r>
              <a:rPr lang="en-US" sz="2000" dirty="0">
                <a:latin typeface="+mn-lt"/>
                <a:ea typeface="+mn-ea"/>
                <a:cs typeface="+mn-cs"/>
              </a:rPr>
              <a:t> </a:t>
            </a:r>
            <a:r>
              <a:rPr lang="en-US" sz="2000" dirty="0" err="1">
                <a:latin typeface="+mn-lt"/>
                <a:ea typeface="+mn-ea"/>
                <a:cs typeface="+mn-cs"/>
              </a:rPr>
              <a:t>genoemd</a:t>
            </a:r>
            <a:r>
              <a:rPr lang="en-US" sz="2000" dirty="0">
                <a:latin typeface="+mn-lt"/>
                <a:ea typeface="+mn-ea"/>
                <a:cs typeface="+mn-cs"/>
              </a:rPr>
              <a:t> </a:t>
            </a:r>
            <a:r>
              <a:rPr lang="en-US" sz="2000" dirty="0" err="1">
                <a:latin typeface="+mn-lt"/>
                <a:ea typeface="+mn-ea"/>
                <a:cs typeface="+mn-cs"/>
              </a:rPr>
              <a:t>als</a:t>
            </a:r>
            <a:r>
              <a:rPr lang="en-US" sz="2000" dirty="0">
                <a:latin typeface="+mn-lt"/>
                <a:ea typeface="+mn-ea"/>
                <a:cs typeface="+mn-cs"/>
              </a:rPr>
              <a:t> </a:t>
            </a:r>
            <a:r>
              <a:rPr lang="en-US" sz="2000" dirty="0" err="1">
                <a:latin typeface="+mn-lt"/>
                <a:ea typeface="+mn-ea"/>
                <a:cs typeface="+mn-cs"/>
              </a:rPr>
              <a:t>een</a:t>
            </a:r>
            <a:r>
              <a:rPr lang="en-US" sz="2000" dirty="0">
                <a:latin typeface="+mn-lt"/>
                <a:ea typeface="+mn-ea"/>
                <a:cs typeface="+mn-cs"/>
              </a:rPr>
              <a:t> van de </a:t>
            </a:r>
            <a:r>
              <a:rPr lang="en-US" sz="2000" dirty="0" err="1">
                <a:latin typeface="+mn-lt"/>
                <a:ea typeface="+mn-ea"/>
                <a:cs typeface="+mn-cs"/>
              </a:rPr>
              <a:t>belangrijkste</a:t>
            </a:r>
            <a:r>
              <a:rPr lang="en-US" sz="2000" dirty="0">
                <a:latin typeface="+mn-lt"/>
                <a:ea typeface="+mn-ea"/>
                <a:cs typeface="+mn-cs"/>
              </a:rPr>
              <a:t> </a:t>
            </a:r>
            <a:r>
              <a:rPr lang="en-US" sz="2000" dirty="0" err="1">
                <a:latin typeface="+mn-lt"/>
                <a:ea typeface="+mn-ea"/>
                <a:cs typeface="+mn-cs"/>
              </a:rPr>
              <a:t>succesfactoren</a:t>
            </a:r>
            <a:r>
              <a:rPr lang="en-US" sz="2000" dirty="0">
                <a:latin typeface="+mn-lt"/>
                <a:ea typeface="+mn-ea"/>
                <a:cs typeface="+mn-cs"/>
              </a:rPr>
              <a:t> voor </a:t>
            </a:r>
            <a:r>
              <a:rPr lang="en-US" sz="2000" dirty="0" err="1">
                <a:latin typeface="+mn-lt"/>
                <a:ea typeface="+mn-ea"/>
                <a:cs typeface="+mn-cs"/>
              </a:rPr>
              <a:t>internationaal</a:t>
            </a:r>
            <a:r>
              <a:rPr lang="en-US" sz="2000" dirty="0">
                <a:latin typeface="+mn-lt"/>
                <a:ea typeface="+mn-ea"/>
                <a:cs typeface="+mn-cs"/>
              </a:rPr>
              <a:t> </a:t>
            </a:r>
            <a:r>
              <a:rPr lang="en-US" sz="2000" dirty="0" err="1">
                <a:latin typeface="+mn-lt"/>
                <a:ea typeface="+mn-ea"/>
                <a:cs typeface="+mn-cs"/>
              </a:rPr>
              <a:t>zakendoen</a:t>
            </a:r>
            <a:r>
              <a:rPr lang="en-US" sz="2000" dirty="0">
                <a:latin typeface="+mn-lt"/>
                <a:ea typeface="+mn-ea"/>
                <a:cs typeface="+mn-cs"/>
              </a:rPr>
              <a:t> door </a:t>
            </a:r>
            <a:r>
              <a:rPr lang="en-US" sz="2000" dirty="0" err="1">
                <a:latin typeface="+mn-lt"/>
                <a:ea typeface="+mn-ea"/>
                <a:cs typeface="+mn-cs"/>
              </a:rPr>
              <a:t>bedrijven</a:t>
            </a:r>
            <a:endParaRPr lang="en-US" sz="2000" dirty="0">
              <a:latin typeface="+mn-lt"/>
              <a:ea typeface="+mn-ea"/>
              <a:cs typeface="+mn-cs"/>
            </a:endParaRPr>
          </a:p>
          <a:p>
            <a:pPr>
              <a:lnSpc>
                <a:spcPct val="110000"/>
              </a:lnSpc>
              <a:spcAft>
                <a:spcPts val="600"/>
              </a:spcAft>
              <a:buSzPct val="125000"/>
            </a:pPr>
            <a:endParaRPr lang="en-US" sz="2000" dirty="0">
              <a:latin typeface="+mn-lt"/>
              <a:ea typeface="+mn-ea"/>
              <a:cs typeface="+mn-cs"/>
            </a:endParaRPr>
          </a:p>
          <a:p>
            <a:pPr>
              <a:lnSpc>
                <a:spcPct val="110000"/>
              </a:lnSpc>
              <a:spcAft>
                <a:spcPts val="600"/>
              </a:spcAft>
              <a:buSzPct val="125000"/>
            </a:pPr>
            <a:r>
              <a:rPr lang="en-US" sz="2000" dirty="0">
                <a:latin typeface="+mn-lt"/>
                <a:ea typeface="+mn-ea"/>
                <a:cs typeface="+mn-cs"/>
              </a:rPr>
              <a:t>Internationale en 21</a:t>
            </a:r>
            <a:r>
              <a:rPr lang="en-US" sz="2000" baseline="30000" dirty="0">
                <a:latin typeface="+mn-lt"/>
                <a:ea typeface="+mn-ea"/>
                <a:cs typeface="+mn-cs"/>
              </a:rPr>
              <a:t>e</a:t>
            </a:r>
            <a:r>
              <a:rPr lang="en-US" sz="2000" dirty="0">
                <a:latin typeface="+mn-lt"/>
                <a:ea typeface="+mn-ea"/>
                <a:cs typeface="+mn-cs"/>
              </a:rPr>
              <a:t> </a:t>
            </a:r>
            <a:r>
              <a:rPr lang="en-US" sz="2000" dirty="0" err="1">
                <a:latin typeface="+mn-lt"/>
                <a:ea typeface="+mn-ea"/>
                <a:cs typeface="+mn-cs"/>
              </a:rPr>
              <a:t>eeuwse</a:t>
            </a:r>
            <a:r>
              <a:rPr lang="en-US" sz="2000" dirty="0">
                <a:latin typeface="+mn-lt"/>
                <a:ea typeface="+mn-ea"/>
                <a:cs typeface="+mn-cs"/>
              </a:rPr>
              <a:t> </a:t>
            </a:r>
            <a:r>
              <a:rPr lang="en-US" sz="2000" dirty="0" err="1">
                <a:latin typeface="+mn-lt"/>
                <a:ea typeface="+mn-ea"/>
                <a:cs typeface="+mn-cs"/>
              </a:rPr>
              <a:t>vaardigheden</a:t>
            </a:r>
            <a:r>
              <a:rPr lang="en-US" sz="2000" dirty="0">
                <a:latin typeface="+mn-lt"/>
                <a:ea typeface="+mn-ea"/>
                <a:cs typeface="+mn-cs"/>
              </a:rPr>
              <a:t> </a:t>
            </a:r>
            <a:r>
              <a:rPr lang="en-US" sz="2000" dirty="0" err="1">
                <a:latin typeface="+mn-lt"/>
                <a:ea typeface="+mn-ea"/>
                <a:cs typeface="+mn-cs"/>
              </a:rPr>
              <a:t>zijn</a:t>
            </a:r>
            <a:r>
              <a:rPr lang="en-US" sz="2000" dirty="0">
                <a:latin typeface="+mn-lt"/>
                <a:ea typeface="+mn-ea"/>
                <a:cs typeface="+mn-cs"/>
              </a:rPr>
              <a:t> van </a:t>
            </a:r>
            <a:r>
              <a:rPr lang="en-US" sz="2000" dirty="0" err="1">
                <a:latin typeface="+mn-lt"/>
                <a:ea typeface="+mn-ea"/>
                <a:cs typeface="+mn-cs"/>
              </a:rPr>
              <a:t>belang</a:t>
            </a:r>
            <a:r>
              <a:rPr lang="en-US" sz="2000" dirty="0">
                <a:latin typeface="+mn-lt"/>
                <a:ea typeface="+mn-ea"/>
                <a:cs typeface="+mn-cs"/>
              </a:rPr>
              <a:t> voor </a:t>
            </a:r>
            <a:r>
              <a:rPr lang="en-US" sz="2000" dirty="0" err="1">
                <a:latin typeface="+mn-lt"/>
                <a:ea typeface="+mn-ea"/>
                <a:cs typeface="+mn-cs"/>
              </a:rPr>
              <a:t>iedereen</a:t>
            </a:r>
            <a:endParaRPr lang="en-US" sz="2000" dirty="0">
              <a:latin typeface="+mn-lt"/>
              <a:ea typeface="+mn-ea"/>
              <a:cs typeface="+mn-cs"/>
            </a:endParaRPr>
          </a:p>
          <a:p>
            <a:pPr indent="-228600">
              <a:lnSpc>
                <a:spcPct val="110000"/>
              </a:lnSpc>
              <a:spcAft>
                <a:spcPts val="600"/>
              </a:spcAft>
              <a:buSzPct val="125000"/>
              <a:buFont typeface="Arial" panose="020B0604020202020204" pitchFamily="34" charset="0"/>
              <a:buChar char="•"/>
            </a:pPr>
            <a:endParaRPr lang="en-US" sz="2000" dirty="0">
              <a:latin typeface="+mn-lt"/>
              <a:ea typeface="+mn-ea"/>
              <a:cs typeface="+mn-cs"/>
            </a:endParaRPr>
          </a:p>
          <a:p>
            <a:pPr marR="0" lvl="0" indent="-228600" fontAlgn="auto">
              <a:lnSpc>
                <a:spcPct val="110000"/>
              </a:lnSpc>
              <a:spcBef>
                <a:spcPct val="0"/>
              </a:spcBef>
              <a:spcAft>
                <a:spcPts val="600"/>
              </a:spcAft>
              <a:buClrTx/>
              <a:buSzPct val="125000"/>
              <a:buFont typeface="Arial" panose="020B0604020202020204" pitchFamily="34" charset="0"/>
              <a:buChar char="•"/>
              <a:tabLst/>
              <a:defRPr/>
            </a:pPr>
            <a:endParaRPr kumimoji="0" lang="en-US" sz="2000" b="0" i="0" u="none" strike="noStrike" cap="all"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307994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89">
            <a:extLst>
              <a:ext uri="{FF2B5EF4-FFF2-40B4-BE49-F238E27FC236}">
                <a16:creationId xmlns="" xmlns:a16="http://schemas.microsoft.com/office/drawing/2014/main" id="{8E1DDAD8-1D10-4640-A034-BE90015E37B6}"/>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9144002" cy="6858001"/>
            <a:chOff x="0" y="-1"/>
            <a:chExt cx="12192003" cy="6858001"/>
          </a:xfrm>
        </p:grpSpPr>
        <p:sp useBgFill="1">
          <p:nvSpPr>
            <p:cNvPr id="191" name="Rectangle 190">
              <a:extLst>
                <a:ext uri="{FF2B5EF4-FFF2-40B4-BE49-F238E27FC236}">
                  <a16:creationId xmlns="" xmlns:a16="http://schemas.microsoft.com/office/drawing/2014/main" id="{52FE7688-721D-4A97-B007-BDE056094DAE}"/>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 name="Picture 2">
              <a:extLst>
                <a:ext uri="{FF2B5EF4-FFF2-40B4-BE49-F238E27FC236}">
                  <a16:creationId xmlns="" xmlns:a16="http://schemas.microsoft.com/office/drawing/2014/main" id="{9E73A810-8571-4A9D-A3CB-336933AB4C0E}"/>
                </a:ext>
              </a:extLst>
            </p:cNvPr>
            <p:cNvPicPr>
              <a:picLocks noChangeAspect="1" noChangeArrowheads="1"/>
            </p:cNvPicPr>
            <p:nvPr>
              <p:extLst>
                <p:ext uri="{386F3935-93C4-4BCD-93E2-E3B085C9AB24}">
                  <p16:designElem xmlns=""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Afbeelding 1">
            <a:extLst>
              <a:ext uri="{FF2B5EF4-FFF2-40B4-BE49-F238E27FC236}">
                <a16:creationId xmlns="" xmlns:a16="http://schemas.microsoft.com/office/drawing/2014/main" id="{FBF8BD7C-1C4C-4200-9B1A-A6D862DB2E9F}"/>
              </a:ext>
            </a:extLst>
          </p:cNvPr>
          <p:cNvPicPr>
            <a:picLocks noChangeAspect="1"/>
          </p:cNvPicPr>
          <p:nvPr/>
        </p:nvPicPr>
        <p:blipFill rotWithShape="1">
          <a:blip r:embed="rId3"/>
          <a:srcRect l="17898" r="26511" b="-2"/>
          <a:stretch/>
        </p:blipFill>
        <p:spPr>
          <a:xfrm>
            <a:off x="-4197" y="10"/>
            <a:ext cx="5668905" cy="6857990"/>
          </a:xfrm>
          <a:prstGeom prst="rect">
            <a:avLst/>
          </a:prstGeom>
        </p:spPr>
      </p:pic>
      <p:grpSp>
        <p:nvGrpSpPr>
          <p:cNvPr id="257" name="Group 256">
            <a:extLst>
              <a:ext uri="{FF2B5EF4-FFF2-40B4-BE49-F238E27FC236}">
                <a16:creationId xmlns="" xmlns:a16="http://schemas.microsoft.com/office/drawing/2014/main" id="{FD642FB6-2808-4BC5-AE0B-7302C24B78A5}"/>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solidFill>
            <a:schemeClr val="tx1">
              <a:alpha val="70000"/>
            </a:schemeClr>
          </a:solidFill>
          <a:effectLst/>
        </p:grpSpPr>
        <p:sp>
          <p:nvSpPr>
            <p:cNvPr id="258" name="Rectangle 257">
              <a:extLst>
                <a:ext uri="{FF2B5EF4-FFF2-40B4-BE49-F238E27FC236}">
                  <a16:creationId xmlns="" xmlns:a16="http://schemas.microsoft.com/office/drawing/2014/main" id="{0B0B8F04-D9A7-48E5-A29C-51A66B59DFF4}"/>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59" name="Freeform 6">
              <a:extLst>
                <a:ext uri="{FF2B5EF4-FFF2-40B4-BE49-F238E27FC236}">
                  <a16:creationId xmlns="" xmlns:a16="http://schemas.microsoft.com/office/drawing/2014/main" id="{D6D18883-6BFF-42BB-8088-FCCF83F9CFC0}"/>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7">
              <a:extLst>
                <a:ext uri="{FF2B5EF4-FFF2-40B4-BE49-F238E27FC236}">
                  <a16:creationId xmlns="" xmlns:a16="http://schemas.microsoft.com/office/drawing/2014/main" id="{1D0FEFB3-A009-4D0F-9107-C0B17786FB0D}"/>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1" name="Rectangle 260">
              <a:extLst>
                <a:ext uri="{FF2B5EF4-FFF2-40B4-BE49-F238E27FC236}">
                  <a16:creationId xmlns="" xmlns:a16="http://schemas.microsoft.com/office/drawing/2014/main" id="{78E86C7F-B981-4448-8A1A-856F7124FF4A}"/>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62" name="Freeform 9">
              <a:extLst>
                <a:ext uri="{FF2B5EF4-FFF2-40B4-BE49-F238E27FC236}">
                  <a16:creationId xmlns="" xmlns:a16="http://schemas.microsoft.com/office/drawing/2014/main" id="{4C6CFFD9-BA00-4184-8310-5FC9550954F9}"/>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3" name="Freeform 10">
              <a:extLst>
                <a:ext uri="{FF2B5EF4-FFF2-40B4-BE49-F238E27FC236}">
                  <a16:creationId xmlns="" xmlns:a16="http://schemas.microsoft.com/office/drawing/2014/main" id="{A1892DF3-4848-496C-8664-DFD32EE25086}"/>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11">
              <a:extLst>
                <a:ext uri="{FF2B5EF4-FFF2-40B4-BE49-F238E27FC236}">
                  <a16:creationId xmlns="" xmlns:a16="http://schemas.microsoft.com/office/drawing/2014/main" id="{D6DB8C30-651E-4D8F-A70C-163FC584273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5" name="Freeform 12">
              <a:extLst>
                <a:ext uri="{FF2B5EF4-FFF2-40B4-BE49-F238E27FC236}">
                  <a16:creationId xmlns="" xmlns:a16="http://schemas.microsoft.com/office/drawing/2014/main" id="{563DFB81-F969-4F44-BA6C-6347956423F2}"/>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13">
              <a:extLst>
                <a:ext uri="{FF2B5EF4-FFF2-40B4-BE49-F238E27FC236}">
                  <a16:creationId xmlns="" xmlns:a16="http://schemas.microsoft.com/office/drawing/2014/main" id="{8E5DE346-AFCA-40DA-B5E2-93A86EA54C18}"/>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14">
              <a:extLst>
                <a:ext uri="{FF2B5EF4-FFF2-40B4-BE49-F238E27FC236}">
                  <a16:creationId xmlns="" xmlns:a16="http://schemas.microsoft.com/office/drawing/2014/main" id="{77A34306-2AE8-43D0-9686-E97B3B53FE33}"/>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15">
              <a:extLst>
                <a:ext uri="{FF2B5EF4-FFF2-40B4-BE49-F238E27FC236}">
                  <a16:creationId xmlns="" xmlns:a16="http://schemas.microsoft.com/office/drawing/2014/main" id="{B9CC10F0-FFCD-4CB9-AF4C-22722D20B75B}"/>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16">
              <a:extLst>
                <a:ext uri="{FF2B5EF4-FFF2-40B4-BE49-F238E27FC236}">
                  <a16:creationId xmlns="" xmlns:a16="http://schemas.microsoft.com/office/drawing/2014/main" id="{2A6B0E38-C962-4491-BFDA-75378B4D6748}"/>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17">
              <a:extLst>
                <a:ext uri="{FF2B5EF4-FFF2-40B4-BE49-F238E27FC236}">
                  <a16:creationId xmlns="" xmlns:a16="http://schemas.microsoft.com/office/drawing/2014/main" id="{655F640B-8407-487C-8696-F47451478E06}"/>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18">
              <a:extLst>
                <a:ext uri="{FF2B5EF4-FFF2-40B4-BE49-F238E27FC236}">
                  <a16:creationId xmlns="" xmlns:a16="http://schemas.microsoft.com/office/drawing/2014/main" id="{FAB4F099-4FF6-4410-A5B9-2A5355719C92}"/>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19">
              <a:extLst>
                <a:ext uri="{FF2B5EF4-FFF2-40B4-BE49-F238E27FC236}">
                  <a16:creationId xmlns="" xmlns:a16="http://schemas.microsoft.com/office/drawing/2014/main" id="{6FE80B6E-3DA9-4304-9925-12E578C4E9B5}"/>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20">
              <a:extLst>
                <a:ext uri="{FF2B5EF4-FFF2-40B4-BE49-F238E27FC236}">
                  <a16:creationId xmlns="" xmlns:a16="http://schemas.microsoft.com/office/drawing/2014/main" id="{67D1CB75-0CBA-4E13-924C-21F221D7BF6C}"/>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Freeform 21">
              <a:extLst>
                <a:ext uri="{FF2B5EF4-FFF2-40B4-BE49-F238E27FC236}">
                  <a16:creationId xmlns="" xmlns:a16="http://schemas.microsoft.com/office/drawing/2014/main" id="{F2CC783B-FA45-4777-A76A-982B285C7C40}"/>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5" name="Freeform 22">
              <a:extLst>
                <a:ext uri="{FF2B5EF4-FFF2-40B4-BE49-F238E27FC236}">
                  <a16:creationId xmlns="" xmlns:a16="http://schemas.microsoft.com/office/drawing/2014/main" id="{D68F4DD3-D736-4B78-972E-F5128CFBE730}"/>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23">
              <a:extLst>
                <a:ext uri="{FF2B5EF4-FFF2-40B4-BE49-F238E27FC236}">
                  <a16:creationId xmlns="" xmlns:a16="http://schemas.microsoft.com/office/drawing/2014/main" id="{B14AF103-15B3-4796-A71A-297D37E1763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24">
              <a:extLst>
                <a:ext uri="{FF2B5EF4-FFF2-40B4-BE49-F238E27FC236}">
                  <a16:creationId xmlns="" xmlns:a16="http://schemas.microsoft.com/office/drawing/2014/main" id="{B0B240FB-0453-4B6F-9F9B-C2C3305AC5EC}"/>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25">
              <a:extLst>
                <a:ext uri="{FF2B5EF4-FFF2-40B4-BE49-F238E27FC236}">
                  <a16:creationId xmlns="" xmlns:a16="http://schemas.microsoft.com/office/drawing/2014/main" id="{EBBBDCEE-433E-40F3-B49D-375CB162A88E}"/>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26">
              <a:extLst>
                <a:ext uri="{FF2B5EF4-FFF2-40B4-BE49-F238E27FC236}">
                  <a16:creationId xmlns="" xmlns:a16="http://schemas.microsoft.com/office/drawing/2014/main" id="{09B123C6-141E-4A37-B5A7-27E7764FA1F6}"/>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27">
              <a:extLst>
                <a:ext uri="{FF2B5EF4-FFF2-40B4-BE49-F238E27FC236}">
                  <a16:creationId xmlns="" xmlns:a16="http://schemas.microsoft.com/office/drawing/2014/main" id="{1FA1F521-36A1-49FF-84A7-229E8970F7C0}"/>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28">
              <a:extLst>
                <a:ext uri="{FF2B5EF4-FFF2-40B4-BE49-F238E27FC236}">
                  <a16:creationId xmlns="" xmlns:a16="http://schemas.microsoft.com/office/drawing/2014/main" id="{DE512F89-D901-4487-A42C-02345EC5FCD6}"/>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29">
              <a:extLst>
                <a:ext uri="{FF2B5EF4-FFF2-40B4-BE49-F238E27FC236}">
                  <a16:creationId xmlns="" xmlns:a16="http://schemas.microsoft.com/office/drawing/2014/main" id="{ED3ED0E5-3226-4B78-B3EA-C591824B8972}"/>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30">
              <a:extLst>
                <a:ext uri="{FF2B5EF4-FFF2-40B4-BE49-F238E27FC236}">
                  <a16:creationId xmlns="" xmlns:a16="http://schemas.microsoft.com/office/drawing/2014/main" id="{9CBB1F68-B6DE-4ECF-B20F-328F9811E2F3}"/>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31">
              <a:extLst>
                <a:ext uri="{FF2B5EF4-FFF2-40B4-BE49-F238E27FC236}">
                  <a16:creationId xmlns="" xmlns:a16="http://schemas.microsoft.com/office/drawing/2014/main" id="{A566C551-9523-4D97-A8CF-5C91F436C506}"/>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32">
              <a:extLst>
                <a:ext uri="{FF2B5EF4-FFF2-40B4-BE49-F238E27FC236}">
                  <a16:creationId xmlns="" xmlns:a16="http://schemas.microsoft.com/office/drawing/2014/main" id="{9E166BA0-9268-4419-9332-2D30C2123971}"/>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285">
              <a:extLst>
                <a:ext uri="{FF2B5EF4-FFF2-40B4-BE49-F238E27FC236}">
                  <a16:creationId xmlns="" xmlns:a16="http://schemas.microsoft.com/office/drawing/2014/main" id="{B700C031-AA54-4DC7-B8A2-2569B3FA653F}"/>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34">
              <a:extLst>
                <a:ext uri="{FF2B5EF4-FFF2-40B4-BE49-F238E27FC236}">
                  <a16:creationId xmlns="" xmlns:a16="http://schemas.microsoft.com/office/drawing/2014/main" id="{03045EC8-ECC8-473F-8786-DE266F05B15F}"/>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35">
              <a:extLst>
                <a:ext uri="{FF2B5EF4-FFF2-40B4-BE49-F238E27FC236}">
                  <a16:creationId xmlns="" xmlns:a16="http://schemas.microsoft.com/office/drawing/2014/main" id="{9337EBA2-5088-4A44-8C0B-A6EE78989CF1}"/>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36">
              <a:extLst>
                <a:ext uri="{FF2B5EF4-FFF2-40B4-BE49-F238E27FC236}">
                  <a16:creationId xmlns="" xmlns:a16="http://schemas.microsoft.com/office/drawing/2014/main" id="{3486A705-2593-45C9-A13E-8E2FB7C35435}"/>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37">
              <a:extLst>
                <a:ext uri="{FF2B5EF4-FFF2-40B4-BE49-F238E27FC236}">
                  <a16:creationId xmlns="" xmlns:a16="http://schemas.microsoft.com/office/drawing/2014/main" id="{F357321C-6DEE-4D02-A997-75E47EE0E0E5}"/>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38">
              <a:extLst>
                <a:ext uri="{FF2B5EF4-FFF2-40B4-BE49-F238E27FC236}">
                  <a16:creationId xmlns="" xmlns:a16="http://schemas.microsoft.com/office/drawing/2014/main" id="{D0B8F87F-3530-4BCD-A8E5-C1B83707B553}"/>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39">
              <a:extLst>
                <a:ext uri="{FF2B5EF4-FFF2-40B4-BE49-F238E27FC236}">
                  <a16:creationId xmlns="" xmlns:a16="http://schemas.microsoft.com/office/drawing/2014/main" id="{5BE86BA3-AB0E-4F70-A552-0D9EB9E98ED6}"/>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40">
              <a:extLst>
                <a:ext uri="{FF2B5EF4-FFF2-40B4-BE49-F238E27FC236}">
                  <a16:creationId xmlns="" xmlns:a16="http://schemas.microsoft.com/office/drawing/2014/main" id="{DF5FE773-B9AE-4A3F-8EDC-165CE579BDC1}"/>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41">
              <a:extLst>
                <a:ext uri="{FF2B5EF4-FFF2-40B4-BE49-F238E27FC236}">
                  <a16:creationId xmlns="" xmlns:a16="http://schemas.microsoft.com/office/drawing/2014/main" id="{4A03D7BE-B358-4F8B-85EA-65E0CBF2D1EF}"/>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42">
              <a:extLst>
                <a:ext uri="{FF2B5EF4-FFF2-40B4-BE49-F238E27FC236}">
                  <a16:creationId xmlns="" xmlns:a16="http://schemas.microsoft.com/office/drawing/2014/main" id="{A6548877-0957-435B-A419-389A278E57EE}"/>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43">
              <a:extLst>
                <a:ext uri="{FF2B5EF4-FFF2-40B4-BE49-F238E27FC236}">
                  <a16:creationId xmlns="" xmlns:a16="http://schemas.microsoft.com/office/drawing/2014/main" id="{B2D5EA95-9E60-468A-8DA1-40F05C9BDA41}"/>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44">
              <a:extLst>
                <a:ext uri="{FF2B5EF4-FFF2-40B4-BE49-F238E27FC236}">
                  <a16:creationId xmlns="" xmlns:a16="http://schemas.microsoft.com/office/drawing/2014/main" id="{C9B409CE-11E5-40D1-8C9B-86614EAE2A30}"/>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Rectangle 297">
              <a:extLst>
                <a:ext uri="{FF2B5EF4-FFF2-40B4-BE49-F238E27FC236}">
                  <a16:creationId xmlns="" xmlns:a16="http://schemas.microsoft.com/office/drawing/2014/main" id="{9E594AF5-DB50-4227-AC2F-10EE5233C41F}"/>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99" name="Freeform 46">
              <a:extLst>
                <a:ext uri="{FF2B5EF4-FFF2-40B4-BE49-F238E27FC236}">
                  <a16:creationId xmlns="" xmlns:a16="http://schemas.microsoft.com/office/drawing/2014/main" id="{9335DCAF-74A2-4994-B5BF-1C079A40A54E}"/>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0" name="Freeform 47">
              <a:extLst>
                <a:ext uri="{FF2B5EF4-FFF2-40B4-BE49-F238E27FC236}">
                  <a16:creationId xmlns="" xmlns:a16="http://schemas.microsoft.com/office/drawing/2014/main" id="{1DC8E1A2-0C6B-4BA9-85F4-3645AED5DEAB}"/>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1" name="Freeform 48">
              <a:extLst>
                <a:ext uri="{FF2B5EF4-FFF2-40B4-BE49-F238E27FC236}">
                  <a16:creationId xmlns="" xmlns:a16="http://schemas.microsoft.com/office/drawing/2014/main" id="{28F38DE0-3BEE-441A-8212-E77DA2328A37}"/>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2" name="Freeform 49">
              <a:extLst>
                <a:ext uri="{FF2B5EF4-FFF2-40B4-BE49-F238E27FC236}">
                  <a16:creationId xmlns="" xmlns:a16="http://schemas.microsoft.com/office/drawing/2014/main" id="{AE81208E-D239-496C-A312-506B0241B315}"/>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3" name="Freeform 50">
              <a:extLst>
                <a:ext uri="{FF2B5EF4-FFF2-40B4-BE49-F238E27FC236}">
                  <a16:creationId xmlns="" xmlns:a16="http://schemas.microsoft.com/office/drawing/2014/main" id="{242FE966-DDA4-4668-B8D6-C4B0D4C78E56}"/>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4" name="Freeform 51">
              <a:extLst>
                <a:ext uri="{FF2B5EF4-FFF2-40B4-BE49-F238E27FC236}">
                  <a16:creationId xmlns="" xmlns:a16="http://schemas.microsoft.com/office/drawing/2014/main" id="{FB0A5F60-550F-4025-9DCE-6F42A7C06438}"/>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5" name="Freeform 52">
              <a:extLst>
                <a:ext uri="{FF2B5EF4-FFF2-40B4-BE49-F238E27FC236}">
                  <a16:creationId xmlns="" xmlns:a16="http://schemas.microsoft.com/office/drawing/2014/main" id="{D7B61D18-4A61-44C9-A809-40639E8C1D91}"/>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6" name="Freeform 53">
              <a:extLst>
                <a:ext uri="{FF2B5EF4-FFF2-40B4-BE49-F238E27FC236}">
                  <a16:creationId xmlns="" xmlns:a16="http://schemas.microsoft.com/office/drawing/2014/main" id="{CB26E7EB-DC12-4BA7-B5DE-09EF2C1D0A3D}"/>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7" name="Freeform 54">
              <a:extLst>
                <a:ext uri="{FF2B5EF4-FFF2-40B4-BE49-F238E27FC236}">
                  <a16:creationId xmlns="" xmlns:a16="http://schemas.microsoft.com/office/drawing/2014/main" id="{921237B4-9D85-4611-851F-5DBD71544AE5}"/>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8" name="Freeform 55">
              <a:extLst>
                <a:ext uri="{FF2B5EF4-FFF2-40B4-BE49-F238E27FC236}">
                  <a16:creationId xmlns="" xmlns:a16="http://schemas.microsoft.com/office/drawing/2014/main" id="{C91509DE-9FAA-4E84-BCC1-CDDBEA8AC016}"/>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9" name="Freeform 56">
              <a:extLst>
                <a:ext uri="{FF2B5EF4-FFF2-40B4-BE49-F238E27FC236}">
                  <a16:creationId xmlns="" xmlns:a16="http://schemas.microsoft.com/office/drawing/2014/main" id="{C7029B06-6A09-4E46-BA86-F3C66DBDD486}"/>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0" name="Freeform 57">
              <a:extLst>
                <a:ext uri="{FF2B5EF4-FFF2-40B4-BE49-F238E27FC236}">
                  <a16:creationId xmlns="" xmlns:a16="http://schemas.microsoft.com/office/drawing/2014/main" id="{FF4ACFBF-D1F2-47B1-B0EB-F08C6508BDC4}"/>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1" name="Freeform 58">
              <a:extLst>
                <a:ext uri="{FF2B5EF4-FFF2-40B4-BE49-F238E27FC236}">
                  <a16:creationId xmlns="" xmlns:a16="http://schemas.microsoft.com/office/drawing/2014/main" id="{A6FD1991-3A0E-4F63-BAD9-A98C29860488}"/>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1" name="Titel 2">
            <a:extLst>
              <a:ext uri="{FF2B5EF4-FFF2-40B4-BE49-F238E27FC236}">
                <a16:creationId xmlns="" xmlns:a16="http://schemas.microsoft.com/office/drawing/2014/main" id="{DED94C08-FCD9-4E3B-9A6B-37768442D741}"/>
              </a:ext>
            </a:extLst>
          </p:cNvPr>
          <p:cNvSpPr txBox="1">
            <a:spLocks/>
          </p:cNvSpPr>
          <p:nvPr/>
        </p:nvSpPr>
        <p:spPr>
          <a:xfrm>
            <a:off x="5971889" y="764704"/>
            <a:ext cx="2920591" cy="502649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indent="-228600">
              <a:lnSpc>
                <a:spcPct val="110000"/>
              </a:lnSpc>
              <a:buSzPct val="125000"/>
              <a:buFont typeface="Arial" panose="020B0604020202020204" pitchFamily="34" charset="0"/>
              <a:buChar char="•"/>
            </a:pPr>
            <a:endParaRPr lang="en-US" sz="1400" dirty="0">
              <a:latin typeface="+mn-lt"/>
              <a:ea typeface="+mn-ea"/>
              <a:cs typeface="+mn-cs"/>
            </a:endParaRPr>
          </a:p>
          <a:p>
            <a:pPr>
              <a:lnSpc>
                <a:spcPct val="110000"/>
              </a:lnSpc>
              <a:buSzPct val="125000"/>
            </a:pPr>
            <a:r>
              <a:rPr lang="en-US" sz="2000" dirty="0">
                <a:latin typeface="+mn-lt"/>
                <a:ea typeface="+mn-ea"/>
                <a:cs typeface="+mn-cs"/>
              </a:rPr>
              <a:t>Het </a:t>
            </a:r>
            <a:r>
              <a:rPr lang="en-US" sz="2000" dirty="0" err="1">
                <a:latin typeface="+mn-lt"/>
                <a:ea typeface="+mn-ea"/>
                <a:cs typeface="+mn-cs"/>
              </a:rPr>
              <a:t>opleidingsniveau</a:t>
            </a:r>
            <a:r>
              <a:rPr lang="en-US" sz="2000" dirty="0">
                <a:latin typeface="+mn-lt"/>
                <a:ea typeface="+mn-ea"/>
                <a:cs typeface="+mn-cs"/>
              </a:rPr>
              <a:t> van </a:t>
            </a:r>
            <a:r>
              <a:rPr lang="en-US" sz="2000" dirty="0" err="1">
                <a:latin typeface="+mn-lt"/>
                <a:ea typeface="+mn-ea"/>
                <a:cs typeface="+mn-cs"/>
              </a:rPr>
              <a:t>medewerkers</a:t>
            </a:r>
            <a:r>
              <a:rPr lang="en-US" sz="2000" dirty="0">
                <a:latin typeface="+mn-lt"/>
                <a:ea typeface="+mn-ea"/>
                <a:cs typeface="+mn-cs"/>
              </a:rPr>
              <a:t> </a:t>
            </a:r>
            <a:r>
              <a:rPr lang="en-US" sz="2000" dirty="0" err="1">
                <a:latin typeface="+mn-lt"/>
                <a:ea typeface="+mn-ea"/>
                <a:cs typeface="+mn-cs"/>
              </a:rPr>
              <a:t>stijgt</a:t>
            </a:r>
            <a:endParaRPr lang="en-US" sz="2000" dirty="0">
              <a:latin typeface="+mn-lt"/>
              <a:ea typeface="+mn-ea"/>
              <a:cs typeface="+mn-cs"/>
            </a:endParaRPr>
          </a:p>
          <a:p>
            <a:pPr>
              <a:lnSpc>
                <a:spcPct val="110000"/>
              </a:lnSpc>
              <a:buSzPct val="125000"/>
            </a:pPr>
            <a:endParaRPr lang="en-US" sz="2000" dirty="0">
              <a:latin typeface="+mn-lt"/>
              <a:ea typeface="+mn-ea"/>
              <a:cs typeface="+mn-cs"/>
            </a:endParaRPr>
          </a:p>
          <a:p>
            <a:pPr>
              <a:lnSpc>
                <a:spcPct val="110000"/>
              </a:lnSpc>
              <a:buSzPct val="125000"/>
            </a:pPr>
            <a:r>
              <a:rPr lang="en-US" sz="2000" dirty="0" err="1">
                <a:latin typeface="+mn-lt"/>
                <a:ea typeface="+mn-ea"/>
                <a:cs typeface="+mn-cs"/>
              </a:rPr>
              <a:t>Onderwijs</a:t>
            </a:r>
            <a:r>
              <a:rPr lang="en-US" sz="2000" dirty="0">
                <a:latin typeface="+mn-lt"/>
                <a:ea typeface="+mn-ea"/>
                <a:cs typeface="+mn-cs"/>
              </a:rPr>
              <a:t> </a:t>
            </a:r>
            <a:r>
              <a:rPr lang="en-US" sz="2000" dirty="0" err="1">
                <a:latin typeface="+mn-lt"/>
                <a:ea typeface="+mn-ea"/>
                <a:cs typeface="+mn-cs"/>
              </a:rPr>
              <a:t>moet</a:t>
            </a:r>
            <a:r>
              <a:rPr lang="en-US" sz="2000" dirty="0">
                <a:latin typeface="+mn-lt"/>
                <a:ea typeface="+mn-ea"/>
                <a:cs typeface="+mn-cs"/>
              </a:rPr>
              <a:t> </a:t>
            </a:r>
            <a:r>
              <a:rPr lang="en-US" sz="2000" dirty="0" err="1">
                <a:latin typeface="+mn-lt"/>
                <a:ea typeface="+mn-ea"/>
                <a:cs typeface="+mn-cs"/>
              </a:rPr>
              <a:t>flexibeler</a:t>
            </a:r>
            <a:r>
              <a:rPr lang="en-US" sz="2000" dirty="0">
                <a:latin typeface="+mn-lt"/>
                <a:ea typeface="+mn-ea"/>
                <a:cs typeface="+mn-cs"/>
              </a:rPr>
              <a:t> </a:t>
            </a:r>
            <a:r>
              <a:rPr lang="en-US" sz="2000" dirty="0" err="1">
                <a:latin typeface="+mn-lt"/>
                <a:ea typeface="+mn-ea"/>
                <a:cs typeface="+mn-cs"/>
              </a:rPr>
              <a:t>worden</a:t>
            </a:r>
            <a:r>
              <a:rPr lang="en-US" sz="2000" dirty="0">
                <a:latin typeface="+mn-lt"/>
                <a:ea typeface="+mn-ea"/>
                <a:cs typeface="+mn-cs"/>
              </a:rPr>
              <a:t> en </a:t>
            </a:r>
            <a:r>
              <a:rPr lang="en-US" sz="2000" dirty="0" err="1">
                <a:latin typeface="+mn-lt"/>
                <a:ea typeface="+mn-ea"/>
                <a:cs typeface="+mn-cs"/>
              </a:rPr>
              <a:t>voldoen</a:t>
            </a:r>
            <a:r>
              <a:rPr lang="en-US" sz="2000" dirty="0">
                <a:latin typeface="+mn-lt"/>
                <a:ea typeface="+mn-ea"/>
                <a:cs typeface="+mn-cs"/>
              </a:rPr>
              <a:t> </a:t>
            </a:r>
            <a:r>
              <a:rPr lang="en-US" sz="2000" dirty="0" err="1">
                <a:latin typeface="+mn-lt"/>
                <a:ea typeface="+mn-ea"/>
                <a:cs typeface="+mn-cs"/>
              </a:rPr>
              <a:t>aan</a:t>
            </a:r>
            <a:r>
              <a:rPr lang="en-US" sz="2000" dirty="0">
                <a:latin typeface="+mn-lt"/>
                <a:ea typeface="+mn-ea"/>
                <a:cs typeface="+mn-cs"/>
              </a:rPr>
              <a:t> de </a:t>
            </a:r>
            <a:r>
              <a:rPr lang="en-US" sz="2000" dirty="0" err="1">
                <a:latin typeface="+mn-lt"/>
                <a:ea typeface="+mn-ea"/>
                <a:cs typeface="+mn-cs"/>
              </a:rPr>
              <a:t>vraag</a:t>
            </a:r>
            <a:r>
              <a:rPr lang="en-US" sz="2000" dirty="0">
                <a:latin typeface="+mn-lt"/>
                <a:ea typeface="+mn-ea"/>
                <a:cs typeface="+mn-cs"/>
              </a:rPr>
              <a:t> </a:t>
            </a:r>
            <a:r>
              <a:rPr lang="en-US" sz="2000" dirty="0" err="1">
                <a:latin typeface="+mn-lt"/>
                <a:ea typeface="+mn-ea"/>
                <a:cs typeface="+mn-cs"/>
              </a:rPr>
              <a:t>vanuit</a:t>
            </a:r>
            <a:r>
              <a:rPr lang="en-US" sz="2000" dirty="0">
                <a:latin typeface="+mn-lt"/>
                <a:ea typeface="+mn-ea"/>
                <a:cs typeface="+mn-cs"/>
              </a:rPr>
              <a:t> het </a:t>
            </a:r>
            <a:r>
              <a:rPr lang="en-US" sz="2000" dirty="0" err="1">
                <a:latin typeface="+mn-lt"/>
                <a:ea typeface="+mn-ea"/>
                <a:cs typeface="+mn-cs"/>
              </a:rPr>
              <a:t>bedrijfsleven</a:t>
            </a:r>
            <a:endParaRPr lang="en-US" sz="2000" dirty="0">
              <a:latin typeface="+mn-lt"/>
              <a:ea typeface="+mn-ea"/>
              <a:cs typeface="+mn-cs"/>
            </a:endParaRPr>
          </a:p>
          <a:p>
            <a:pPr>
              <a:lnSpc>
                <a:spcPct val="110000"/>
              </a:lnSpc>
              <a:buSzPct val="125000"/>
            </a:pPr>
            <a:endParaRPr lang="en-US" sz="2000" dirty="0">
              <a:latin typeface="+mn-lt"/>
              <a:ea typeface="+mn-ea"/>
              <a:cs typeface="+mn-cs"/>
            </a:endParaRPr>
          </a:p>
          <a:p>
            <a:pPr>
              <a:lnSpc>
                <a:spcPct val="110000"/>
              </a:lnSpc>
              <a:buSzPct val="125000"/>
            </a:pPr>
            <a:r>
              <a:rPr lang="en-US" sz="2000" dirty="0">
                <a:latin typeface="+mn-lt"/>
                <a:ea typeface="+mn-ea"/>
                <a:cs typeface="+mn-cs"/>
              </a:rPr>
              <a:t>Leven Lang </a:t>
            </a:r>
            <a:r>
              <a:rPr lang="en-US" sz="2000" dirty="0" err="1">
                <a:latin typeface="+mn-lt"/>
                <a:ea typeface="+mn-ea"/>
                <a:cs typeface="+mn-cs"/>
              </a:rPr>
              <a:t>Leren</a:t>
            </a:r>
            <a:r>
              <a:rPr lang="en-US" sz="2000" dirty="0">
                <a:latin typeface="+mn-lt"/>
                <a:ea typeface="+mn-ea"/>
                <a:cs typeface="+mn-cs"/>
              </a:rPr>
              <a:t> </a:t>
            </a:r>
            <a:r>
              <a:rPr lang="en-US" sz="2000" dirty="0" err="1">
                <a:latin typeface="+mn-lt"/>
                <a:ea typeface="+mn-ea"/>
                <a:cs typeface="+mn-cs"/>
              </a:rPr>
              <a:t>krijgt</a:t>
            </a:r>
            <a:r>
              <a:rPr lang="en-US" sz="2000" dirty="0">
                <a:latin typeface="+mn-lt"/>
                <a:ea typeface="+mn-ea"/>
                <a:cs typeface="+mn-cs"/>
              </a:rPr>
              <a:t> steeds meer </a:t>
            </a:r>
            <a:r>
              <a:rPr lang="en-US" sz="2000" dirty="0" err="1">
                <a:latin typeface="+mn-lt"/>
                <a:ea typeface="+mn-ea"/>
                <a:cs typeface="+mn-cs"/>
              </a:rPr>
              <a:t>aandacht</a:t>
            </a:r>
            <a:endParaRPr lang="en-US" sz="2000" dirty="0">
              <a:latin typeface="+mn-lt"/>
              <a:ea typeface="+mn-ea"/>
              <a:cs typeface="+mn-cs"/>
            </a:endParaRPr>
          </a:p>
          <a:p>
            <a:pPr marR="0" lvl="0" indent="-228600" fontAlgn="auto">
              <a:lnSpc>
                <a:spcPct val="110000"/>
              </a:lnSpc>
              <a:spcBef>
                <a:spcPct val="0"/>
              </a:spcBef>
              <a:spcAft>
                <a:spcPts val="600"/>
              </a:spcAft>
              <a:buClrTx/>
              <a:buSzPct val="125000"/>
              <a:buFont typeface="Arial" panose="020B0604020202020204" pitchFamily="34" charset="0"/>
              <a:buChar char="•"/>
              <a:tabLst/>
              <a:defRPr/>
            </a:pPr>
            <a:endParaRPr kumimoji="0" lang="en-US" sz="1400" b="0" i="0" u="none" strike="noStrike" cap="all"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2778942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 xmlns:a16="http://schemas.microsoft.com/office/drawing/2014/main" id="{9ECE8932-FC7D-46CD-9E91-BFE7ADDF66D1}"/>
              </a:ext>
            </a:extLst>
          </p:cNvPr>
          <p:cNvPicPr>
            <a:picLocks noChangeAspect="1"/>
          </p:cNvPicPr>
          <p:nvPr/>
        </p:nvPicPr>
        <p:blipFill rotWithShape="1">
          <a:blip r:embed="rId2"/>
          <a:srcRect l="13747" r="34992" b="-2"/>
          <a:stretch/>
        </p:blipFill>
        <p:spPr>
          <a:xfrm>
            <a:off x="4479427" y="1484784"/>
            <a:ext cx="4481113" cy="391198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61" name="Titel 2">
            <a:extLst>
              <a:ext uri="{FF2B5EF4-FFF2-40B4-BE49-F238E27FC236}">
                <a16:creationId xmlns="" xmlns:a16="http://schemas.microsoft.com/office/drawing/2014/main" id="{DED94C08-FCD9-4E3B-9A6B-37768442D741}"/>
              </a:ext>
            </a:extLst>
          </p:cNvPr>
          <p:cNvSpPr txBox="1">
            <a:spLocks/>
          </p:cNvSpPr>
          <p:nvPr/>
        </p:nvSpPr>
        <p:spPr>
          <a:xfrm>
            <a:off x="856059" y="1124744"/>
            <a:ext cx="3633390" cy="48965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10000"/>
              </a:lnSpc>
              <a:buSzPct val="125000"/>
            </a:pPr>
            <a:r>
              <a:rPr lang="en-US" sz="2000" dirty="0">
                <a:latin typeface="+mn-lt"/>
                <a:ea typeface="+mn-ea"/>
                <a:cs typeface="+mn-cs"/>
              </a:rPr>
              <a:t>De impact van trends </a:t>
            </a:r>
            <a:r>
              <a:rPr lang="en-US" sz="2000" dirty="0" err="1">
                <a:latin typeface="+mn-lt"/>
                <a:ea typeface="+mn-ea"/>
                <a:cs typeface="+mn-cs"/>
              </a:rPr>
              <a:t>als</a:t>
            </a:r>
            <a:r>
              <a:rPr lang="en-US" sz="2000" dirty="0">
                <a:latin typeface="+mn-lt"/>
                <a:ea typeface="+mn-ea"/>
                <a:cs typeface="+mn-cs"/>
              </a:rPr>
              <a:t> </a:t>
            </a:r>
            <a:r>
              <a:rPr lang="en-US" sz="2000" dirty="0" err="1">
                <a:latin typeface="+mn-lt"/>
                <a:ea typeface="+mn-ea"/>
                <a:cs typeface="+mn-cs"/>
              </a:rPr>
              <a:t>robotisering</a:t>
            </a:r>
            <a:r>
              <a:rPr lang="en-US" sz="2000" dirty="0">
                <a:latin typeface="+mn-lt"/>
                <a:ea typeface="+mn-ea"/>
                <a:cs typeface="+mn-cs"/>
              </a:rPr>
              <a:t> en </a:t>
            </a:r>
            <a:r>
              <a:rPr lang="en-US" sz="2000" dirty="0" err="1">
                <a:latin typeface="+mn-lt"/>
                <a:ea typeface="+mn-ea"/>
                <a:cs typeface="+mn-cs"/>
              </a:rPr>
              <a:t>digitalisering</a:t>
            </a:r>
            <a:r>
              <a:rPr lang="en-US" sz="2000" dirty="0">
                <a:latin typeface="+mn-lt"/>
                <a:ea typeface="+mn-ea"/>
                <a:cs typeface="+mn-cs"/>
              </a:rPr>
              <a:t> op de </a:t>
            </a:r>
            <a:r>
              <a:rPr lang="en-US" sz="2000" dirty="0" err="1">
                <a:latin typeface="+mn-lt"/>
                <a:ea typeface="+mn-ea"/>
                <a:cs typeface="+mn-cs"/>
              </a:rPr>
              <a:t>arbeidsmarkt</a:t>
            </a:r>
            <a:r>
              <a:rPr lang="en-US" sz="2000" dirty="0">
                <a:latin typeface="+mn-lt"/>
                <a:ea typeface="+mn-ea"/>
                <a:cs typeface="+mn-cs"/>
              </a:rPr>
              <a:t> is </a:t>
            </a:r>
            <a:r>
              <a:rPr lang="en-US" sz="2000" dirty="0" err="1">
                <a:latin typeface="+mn-lt"/>
                <a:ea typeface="+mn-ea"/>
                <a:cs typeface="+mn-cs"/>
              </a:rPr>
              <a:t>niet</a:t>
            </a:r>
            <a:r>
              <a:rPr lang="en-US" sz="2000" dirty="0">
                <a:latin typeface="+mn-lt"/>
                <a:ea typeface="+mn-ea"/>
                <a:cs typeface="+mn-cs"/>
              </a:rPr>
              <a:t> te </a:t>
            </a:r>
            <a:r>
              <a:rPr lang="en-US" sz="2000" dirty="0" err="1">
                <a:latin typeface="+mn-lt"/>
                <a:ea typeface="+mn-ea"/>
                <a:cs typeface="+mn-cs"/>
              </a:rPr>
              <a:t>voorspellen</a:t>
            </a:r>
            <a:endParaRPr lang="en-US" sz="2000" dirty="0">
              <a:latin typeface="+mn-lt"/>
              <a:ea typeface="+mn-ea"/>
              <a:cs typeface="+mn-cs"/>
            </a:endParaRPr>
          </a:p>
          <a:p>
            <a:pPr>
              <a:lnSpc>
                <a:spcPct val="110000"/>
              </a:lnSpc>
              <a:buSzPct val="125000"/>
            </a:pPr>
            <a:endParaRPr lang="en-US" sz="2000" dirty="0">
              <a:latin typeface="+mn-lt"/>
              <a:ea typeface="+mn-ea"/>
              <a:cs typeface="+mn-cs"/>
            </a:endParaRPr>
          </a:p>
          <a:p>
            <a:pPr>
              <a:lnSpc>
                <a:spcPct val="110000"/>
              </a:lnSpc>
              <a:buSzPct val="125000"/>
            </a:pPr>
            <a:r>
              <a:rPr lang="en-US" sz="2000" dirty="0">
                <a:latin typeface="+mn-lt"/>
                <a:ea typeface="+mn-ea"/>
                <a:cs typeface="+mn-cs"/>
              </a:rPr>
              <a:t>De </a:t>
            </a:r>
            <a:r>
              <a:rPr lang="en-US" sz="2000" dirty="0" err="1">
                <a:latin typeface="+mn-lt"/>
                <a:ea typeface="+mn-ea"/>
                <a:cs typeface="+mn-cs"/>
              </a:rPr>
              <a:t>regionale</a:t>
            </a:r>
            <a:r>
              <a:rPr lang="en-US" sz="2000" dirty="0">
                <a:latin typeface="+mn-lt"/>
                <a:ea typeface="+mn-ea"/>
                <a:cs typeface="+mn-cs"/>
              </a:rPr>
              <a:t> </a:t>
            </a:r>
            <a:r>
              <a:rPr lang="en-US" sz="2000" dirty="0" err="1">
                <a:latin typeface="+mn-lt"/>
                <a:ea typeface="+mn-ea"/>
                <a:cs typeface="+mn-cs"/>
              </a:rPr>
              <a:t>identiteit</a:t>
            </a:r>
            <a:r>
              <a:rPr lang="en-US" sz="2000" dirty="0">
                <a:latin typeface="+mn-lt"/>
                <a:ea typeface="+mn-ea"/>
                <a:cs typeface="+mn-cs"/>
              </a:rPr>
              <a:t> van </a:t>
            </a:r>
            <a:r>
              <a:rPr lang="en-US" sz="2000" dirty="0" err="1">
                <a:latin typeface="+mn-lt"/>
                <a:ea typeface="+mn-ea"/>
                <a:cs typeface="+mn-cs"/>
              </a:rPr>
              <a:t>een</a:t>
            </a:r>
            <a:r>
              <a:rPr lang="en-US" sz="2000" dirty="0">
                <a:latin typeface="+mn-lt"/>
                <a:ea typeface="+mn-ea"/>
                <a:cs typeface="+mn-cs"/>
              </a:rPr>
              <a:t> </a:t>
            </a:r>
            <a:r>
              <a:rPr lang="en-US" sz="2000" dirty="0" err="1">
                <a:latin typeface="+mn-lt"/>
                <a:ea typeface="+mn-ea"/>
                <a:cs typeface="+mn-cs"/>
              </a:rPr>
              <a:t>gebied</a:t>
            </a:r>
            <a:r>
              <a:rPr lang="en-US" sz="2000" dirty="0">
                <a:latin typeface="+mn-lt"/>
                <a:ea typeface="+mn-ea"/>
                <a:cs typeface="+mn-cs"/>
              </a:rPr>
              <a:t> (</a:t>
            </a:r>
            <a:r>
              <a:rPr lang="en-US" sz="2000" dirty="0" err="1">
                <a:latin typeface="+mn-lt"/>
                <a:ea typeface="+mn-ea"/>
                <a:cs typeface="+mn-cs"/>
              </a:rPr>
              <a:t>bijv</a:t>
            </a:r>
            <a:r>
              <a:rPr lang="en-US" sz="2000" dirty="0">
                <a:latin typeface="+mn-lt"/>
                <a:ea typeface="+mn-ea"/>
                <a:cs typeface="+mn-cs"/>
              </a:rPr>
              <a:t>. </a:t>
            </a:r>
            <a:r>
              <a:rPr lang="en-US" sz="2000" dirty="0" err="1">
                <a:latin typeface="+mn-lt"/>
                <a:ea typeface="+mn-ea"/>
                <a:cs typeface="+mn-cs"/>
              </a:rPr>
              <a:t>industrie</a:t>
            </a:r>
            <a:r>
              <a:rPr lang="en-US" sz="2000" dirty="0">
                <a:latin typeface="+mn-lt"/>
                <a:ea typeface="+mn-ea"/>
                <a:cs typeface="+mn-cs"/>
              </a:rPr>
              <a:t> in </a:t>
            </a:r>
            <a:r>
              <a:rPr lang="en-US" sz="2000" dirty="0" err="1">
                <a:latin typeface="+mn-lt"/>
                <a:ea typeface="+mn-ea"/>
                <a:cs typeface="+mn-cs"/>
              </a:rPr>
              <a:t>Zuidoost</a:t>
            </a:r>
            <a:r>
              <a:rPr lang="en-US" sz="2000" dirty="0">
                <a:latin typeface="+mn-lt"/>
                <a:ea typeface="+mn-ea"/>
                <a:cs typeface="+mn-cs"/>
              </a:rPr>
              <a:t>-Nederland) </a:t>
            </a:r>
            <a:r>
              <a:rPr lang="en-US" sz="2000" dirty="0" err="1">
                <a:latin typeface="+mn-lt"/>
                <a:ea typeface="+mn-ea"/>
                <a:cs typeface="+mn-cs"/>
              </a:rPr>
              <a:t>vereist</a:t>
            </a:r>
            <a:r>
              <a:rPr lang="en-US" sz="2000" dirty="0">
                <a:latin typeface="+mn-lt"/>
                <a:ea typeface="+mn-ea"/>
                <a:cs typeface="+mn-cs"/>
              </a:rPr>
              <a:t> </a:t>
            </a:r>
            <a:r>
              <a:rPr lang="en-US" sz="2000" dirty="0" err="1">
                <a:latin typeface="+mn-lt"/>
                <a:ea typeface="+mn-ea"/>
                <a:cs typeface="+mn-cs"/>
              </a:rPr>
              <a:t>een</a:t>
            </a:r>
            <a:r>
              <a:rPr lang="en-US" sz="2000" dirty="0">
                <a:latin typeface="+mn-lt"/>
                <a:ea typeface="+mn-ea"/>
                <a:cs typeface="+mn-cs"/>
              </a:rPr>
              <a:t> </a:t>
            </a:r>
            <a:r>
              <a:rPr lang="en-US" sz="2000" dirty="0" err="1">
                <a:latin typeface="+mn-lt"/>
                <a:ea typeface="+mn-ea"/>
                <a:cs typeface="+mn-cs"/>
              </a:rPr>
              <a:t>specifieke</a:t>
            </a:r>
            <a:r>
              <a:rPr lang="en-US" sz="2000" dirty="0">
                <a:latin typeface="+mn-lt"/>
                <a:ea typeface="+mn-ea"/>
                <a:cs typeface="+mn-cs"/>
              </a:rPr>
              <a:t> </a:t>
            </a:r>
            <a:r>
              <a:rPr lang="en-US" sz="2000" dirty="0" err="1">
                <a:latin typeface="+mn-lt"/>
                <a:ea typeface="+mn-ea"/>
                <a:cs typeface="+mn-cs"/>
              </a:rPr>
              <a:t>aanpak</a:t>
            </a:r>
            <a:r>
              <a:rPr lang="en-US" sz="2000" dirty="0">
                <a:latin typeface="+mn-lt"/>
                <a:ea typeface="+mn-ea"/>
                <a:cs typeface="+mn-cs"/>
              </a:rPr>
              <a:t>, </a:t>
            </a:r>
            <a:r>
              <a:rPr lang="en-US" sz="2000" dirty="0" err="1">
                <a:latin typeface="+mn-lt"/>
                <a:ea typeface="+mn-ea"/>
                <a:cs typeface="+mn-cs"/>
              </a:rPr>
              <a:t>o.a</a:t>
            </a:r>
            <a:r>
              <a:rPr lang="en-US" sz="2000" dirty="0">
                <a:latin typeface="+mn-lt"/>
                <a:ea typeface="+mn-ea"/>
                <a:cs typeface="+mn-cs"/>
              </a:rPr>
              <a:t>. </a:t>
            </a:r>
            <a:r>
              <a:rPr lang="en-US" sz="2000" dirty="0" err="1">
                <a:latin typeface="+mn-lt"/>
                <a:ea typeface="+mn-ea"/>
                <a:cs typeface="+mn-cs"/>
              </a:rPr>
              <a:t>ook</a:t>
            </a:r>
            <a:r>
              <a:rPr lang="en-US" sz="2000" dirty="0">
                <a:latin typeface="+mn-lt"/>
                <a:ea typeface="+mn-ea"/>
                <a:cs typeface="+mn-cs"/>
              </a:rPr>
              <a:t> met het </a:t>
            </a:r>
            <a:r>
              <a:rPr lang="en-US" sz="2000" dirty="0" err="1">
                <a:latin typeface="+mn-lt"/>
                <a:ea typeface="+mn-ea"/>
                <a:cs typeface="+mn-cs"/>
              </a:rPr>
              <a:t>oog</a:t>
            </a:r>
            <a:r>
              <a:rPr lang="en-US" sz="2000" dirty="0">
                <a:latin typeface="+mn-lt"/>
                <a:ea typeface="+mn-ea"/>
                <a:cs typeface="+mn-cs"/>
              </a:rPr>
              <a:t> op </a:t>
            </a:r>
            <a:r>
              <a:rPr lang="en-US" sz="2000" dirty="0" err="1">
                <a:latin typeface="+mn-lt"/>
                <a:ea typeface="+mn-ea"/>
                <a:cs typeface="+mn-cs"/>
              </a:rPr>
              <a:t>arbeidsmobiliteit</a:t>
            </a:r>
            <a:endParaRPr lang="en-US" sz="2000" dirty="0">
              <a:latin typeface="+mn-lt"/>
              <a:ea typeface="+mn-ea"/>
              <a:cs typeface="+mn-cs"/>
            </a:endParaRPr>
          </a:p>
          <a:p>
            <a:pPr indent="-228600">
              <a:lnSpc>
                <a:spcPct val="110000"/>
              </a:lnSpc>
              <a:spcAft>
                <a:spcPts val="600"/>
              </a:spcAft>
              <a:buSzPct val="125000"/>
              <a:buFont typeface="Arial" panose="020B0604020202020204" pitchFamily="34" charset="0"/>
              <a:buChar char="•"/>
            </a:pPr>
            <a:endParaRPr lang="en-US" sz="1700" dirty="0">
              <a:latin typeface="+mn-lt"/>
              <a:ea typeface="+mn-ea"/>
              <a:cs typeface="+mn-cs"/>
            </a:endParaRPr>
          </a:p>
          <a:p>
            <a:pPr marR="0" lvl="0" indent="-228600" fontAlgn="auto">
              <a:lnSpc>
                <a:spcPct val="110000"/>
              </a:lnSpc>
              <a:spcBef>
                <a:spcPct val="0"/>
              </a:spcBef>
              <a:spcAft>
                <a:spcPts val="600"/>
              </a:spcAft>
              <a:buClrTx/>
              <a:buSzPct val="125000"/>
              <a:buFont typeface="Arial" panose="020B0604020202020204" pitchFamily="34" charset="0"/>
              <a:buChar char="•"/>
              <a:tabLst/>
              <a:defRPr/>
            </a:pPr>
            <a:endParaRPr kumimoji="0" lang="en-US" sz="1700" b="0" i="0" u="none" strike="noStrike" cap="all"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40259797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89">
            <a:extLst>
              <a:ext uri="{FF2B5EF4-FFF2-40B4-BE49-F238E27FC236}">
                <a16:creationId xmlns="" xmlns:a16="http://schemas.microsoft.com/office/drawing/2014/main" id="{74872A0B-8668-4500-9509-EAA581B26C24}"/>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
            <a:ext cx="9144002" cy="6858001"/>
            <a:chOff x="0" y="-1"/>
            <a:chExt cx="12192003" cy="6858001"/>
          </a:xfrm>
        </p:grpSpPr>
        <p:sp useBgFill="1">
          <p:nvSpPr>
            <p:cNvPr id="191" name="Rectangle 190">
              <a:extLst>
                <a:ext uri="{FF2B5EF4-FFF2-40B4-BE49-F238E27FC236}">
                  <a16:creationId xmlns="" xmlns:a16="http://schemas.microsoft.com/office/drawing/2014/main" id="{8B504305-5526-408E-85F7-F0BA7E527C64}"/>
                </a:ext>
              </a:extLst>
            </p:cNvPr>
            <p:cNvSpPr/>
            <p:nvPr>
              <p:extLst>
                <p:ext uri="{386F3935-93C4-4BCD-93E2-E3B085C9AB24}">
                  <p16:designElem xmlns=""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 name="Picture 2">
              <a:extLst>
                <a:ext uri="{FF2B5EF4-FFF2-40B4-BE49-F238E27FC236}">
                  <a16:creationId xmlns="" xmlns:a16="http://schemas.microsoft.com/office/drawing/2014/main" id="{5827CE64-2533-45A6-9A39-7D5052E5CEE0}"/>
                </a:ext>
              </a:extLst>
            </p:cNvPr>
            <p:cNvPicPr>
              <a:picLocks noChangeAspect="1" noChangeArrowheads="1"/>
            </p:cNvPicPr>
            <p:nvPr>
              <p:extLst>
                <p:ext uri="{386F3935-93C4-4BCD-93E2-E3B085C9AB24}">
                  <p16:designElem xmlns=""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Afbeelding 1">
            <a:extLst>
              <a:ext uri="{FF2B5EF4-FFF2-40B4-BE49-F238E27FC236}">
                <a16:creationId xmlns="" xmlns:a16="http://schemas.microsoft.com/office/drawing/2014/main" id="{12361842-6508-49D6-92BA-7B202CE86C40}"/>
              </a:ext>
            </a:extLst>
          </p:cNvPr>
          <p:cNvPicPr>
            <a:picLocks noChangeAspect="1"/>
          </p:cNvPicPr>
          <p:nvPr/>
        </p:nvPicPr>
        <p:blipFill rotWithShape="1">
          <a:blip r:embed="rId3"/>
          <a:srcRect l="32834" r="36805" b="-1"/>
          <a:stretch/>
        </p:blipFill>
        <p:spPr>
          <a:xfrm>
            <a:off x="-4197" y="10"/>
            <a:ext cx="4576197" cy="6857990"/>
          </a:xfrm>
          <a:prstGeom prst="rect">
            <a:avLst/>
          </a:prstGeom>
        </p:spPr>
      </p:pic>
      <p:grpSp>
        <p:nvGrpSpPr>
          <p:cNvPr id="257" name="Group 256">
            <a:extLst>
              <a:ext uri="{FF2B5EF4-FFF2-40B4-BE49-F238E27FC236}">
                <a16:creationId xmlns="" xmlns:a16="http://schemas.microsoft.com/office/drawing/2014/main" id="{240590EE-5428-41AA-95B2-96FCC1CE67A7}"/>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solidFill>
            <a:schemeClr val="tx1">
              <a:alpha val="70000"/>
            </a:schemeClr>
          </a:solidFill>
          <a:effectLst/>
        </p:grpSpPr>
        <p:sp>
          <p:nvSpPr>
            <p:cNvPr id="258" name="Rectangle 257">
              <a:extLst>
                <a:ext uri="{FF2B5EF4-FFF2-40B4-BE49-F238E27FC236}">
                  <a16:creationId xmlns="" xmlns:a16="http://schemas.microsoft.com/office/drawing/2014/main" id="{494DCC55-99C6-45CF-B357-E3848C809346}"/>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59" name="Freeform 6">
              <a:extLst>
                <a:ext uri="{FF2B5EF4-FFF2-40B4-BE49-F238E27FC236}">
                  <a16:creationId xmlns="" xmlns:a16="http://schemas.microsoft.com/office/drawing/2014/main" id="{63D64E32-FF0C-4665-B9D8-D1ECAAE5BA4F}"/>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7">
              <a:extLst>
                <a:ext uri="{FF2B5EF4-FFF2-40B4-BE49-F238E27FC236}">
                  <a16:creationId xmlns="" xmlns:a16="http://schemas.microsoft.com/office/drawing/2014/main" id="{3675001D-3840-4589-8190-505A7F52F0A2}"/>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1" name="Rectangle 260">
              <a:extLst>
                <a:ext uri="{FF2B5EF4-FFF2-40B4-BE49-F238E27FC236}">
                  <a16:creationId xmlns="" xmlns:a16="http://schemas.microsoft.com/office/drawing/2014/main" id="{19E34E87-395F-4023-A80E-D1CBAAEBD9B1}"/>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62" name="Freeform 9">
              <a:extLst>
                <a:ext uri="{FF2B5EF4-FFF2-40B4-BE49-F238E27FC236}">
                  <a16:creationId xmlns="" xmlns:a16="http://schemas.microsoft.com/office/drawing/2014/main" id="{6FB1B38F-1B92-41C3-AA1D-6D6440FB0D75}"/>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3" name="Freeform 10">
              <a:extLst>
                <a:ext uri="{FF2B5EF4-FFF2-40B4-BE49-F238E27FC236}">
                  <a16:creationId xmlns="" xmlns:a16="http://schemas.microsoft.com/office/drawing/2014/main" id="{02FBE453-FBD2-4348-8DDA-4A023444EC77}"/>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11">
              <a:extLst>
                <a:ext uri="{FF2B5EF4-FFF2-40B4-BE49-F238E27FC236}">
                  <a16:creationId xmlns="" xmlns:a16="http://schemas.microsoft.com/office/drawing/2014/main" id="{60D719E8-BF78-4F42-B9D1-7F5E02A36997}"/>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5" name="Freeform 12">
              <a:extLst>
                <a:ext uri="{FF2B5EF4-FFF2-40B4-BE49-F238E27FC236}">
                  <a16:creationId xmlns="" xmlns:a16="http://schemas.microsoft.com/office/drawing/2014/main" id="{5EC70737-9C19-4CF5-84DA-B22A960D53DC}"/>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13">
              <a:extLst>
                <a:ext uri="{FF2B5EF4-FFF2-40B4-BE49-F238E27FC236}">
                  <a16:creationId xmlns="" xmlns:a16="http://schemas.microsoft.com/office/drawing/2014/main" id="{88FD042E-E56E-4360-9620-F811AB9A3342}"/>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14">
              <a:extLst>
                <a:ext uri="{FF2B5EF4-FFF2-40B4-BE49-F238E27FC236}">
                  <a16:creationId xmlns="" xmlns:a16="http://schemas.microsoft.com/office/drawing/2014/main" id="{18F15D2B-0812-46F6-B0F4-6A6714B543D8}"/>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15">
              <a:extLst>
                <a:ext uri="{FF2B5EF4-FFF2-40B4-BE49-F238E27FC236}">
                  <a16:creationId xmlns="" xmlns:a16="http://schemas.microsoft.com/office/drawing/2014/main" id="{0C2F2A50-98DD-4F92-BDFE-B72E2357667A}"/>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16">
              <a:extLst>
                <a:ext uri="{FF2B5EF4-FFF2-40B4-BE49-F238E27FC236}">
                  <a16:creationId xmlns="" xmlns:a16="http://schemas.microsoft.com/office/drawing/2014/main" id="{473541D9-6DAE-4718-97D4-8952F4E7CC8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17">
              <a:extLst>
                <a:ext uri="{FF2B5EF4-FFF2-40B4-BE49-F238E27FC236}">
                  <a16:creationId xmlns="" xmlns:a16="http://schemas.microsoft.com/office/drawing/2014/main" id="{3A56C5E9-011C-44D2-AF94-3BF542043381}"/>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18">
              <a:extLst>
                <a:ext uri="{FF2B5EF4-FFF2-40B4-BE49-F238E27FC236}">
                  <a16:creationId xmlns="" xmlns:a16="http://schemas.microsoft.com/office/drawing/2014/main" id="{CD279E0E-1CD5-4F41-96A5-3A09707E810E}"/>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19">
              <a:extLst>
                <a:ext uri="{FF2B5EF4-FFF2-40B4-BE49-F238E27FC236}">
                  <a16:creationId xmlns="" xmlns:a16="http://schemas.microsoft.com/office/drawing/2014/main" id="{F5A6F094-9E54-4985-8738-D2067A4F078B}"/>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20">
              <a:extLst>
                <a:ext uri="{FF2B5EF4-FFF2-40B4-BE49-F238E27FC236}">
                  <a16:creationId xmlns="" xmlns:a16="http://schemas.microsoft.com/office/drawing/2014/main" id="{99D51F59-FA93-490E-B9CF-97BB63747C97}"/>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Freeform 21">
              <a:extLst>
                <a:ext uri="{FF2B5EF4-FFF2-40B4-BE49-F238E27FC236}">
                  <a16:creationId xmlns="" xmlns:a16="http://schemas.microsoft.com/office/drawing/2014/main" id="{3CD83DC6-F4A0-4A4D-AAC3-83983F960DC9}"/>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5" name="Freeform 22">
              <a:extLst>
                <a:ext uri="{FF2B5EF4-FFF2-40B4-BE49-F238E27FC236}">
                  <a16:creationId xmlns="" xmlns:a16="http://schemas.microsoft.com/office/drawing/2014/main" id="{6E9B4028-C74F-4631-8312-68B30E6E6258}"/>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23">
              <a:extLst>
                <a:ext uri="{FF2B5EF4-FFF2-40B4-BE49-F238E27FC236}">
                  <a16:creationId xmlns="" xmlns:a16="http://schemas.microsoft.com/office/drawing/2014/main" id="{1E3337C9-1DDE-4E2E-8519-7D2C23C95FEF}"/>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24">
              <a:extLst>
                <a:ext uri="{FF2B5EF4-FFF2-40B4-BE49-F238E27FC236}">
                  <a16:creationId xmlns="" xmlns:a16="http://schemas.microsoft.com/office/drawing/2014/main" id="{754A526E-6EC0-458A-9C4C-008F6749CDD9}"/>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25">
              <a:extLst>
                <a:ext uri="{FF2B5EF4-FFF2-40B4-BE49-F238E27FC236}">
                  <a16:creationId xmlns="" xmlns:a16="http://schemas.microsoft.com/office/drawing/2014/main" id="{6A3DA723-7448-48CF-8BD2-FED2D4FED561}"/>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26">
              <a:extLst>
                <a:ext uri="{FF2B5EF4-FFF2-40B4-BE49-F238E27FC236}">
                  <a16:creationId xmlns="" xmlns:a16="http://schemas.microsoft.com/office/drawing/2014/main" id="{9B506EC1-D8A8-4532-B78B-A236567EE052}"/>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27">
              <a:extLst>
                <a:ext uri="{FF2B5EF4-FFF2-40B4-BE49-F238E27FC236}">
                  <a16:creationId xmlns="" xmlns:a16="http://schemas.microsoft.com/office/drawing/2014/main" id="{AA9DFB36-74F4-4977-ABC5-3257EDA331B3}"/>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28">
              <a:extLst>
                <a:ext uri="{FF2B5EF4-FFF2-40B4-BE49-F238E27FC236}">
                  <a16:creationId xmlns="" xmlns:a16="http://schemas.microsoft.com/office/drawing/2014/main" id="{966A7FBA-BB79-4AF0-90C2-5F2BC9F2D1DA}"/>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29">
              <a:extLst>
                <a:ext uri="{FF2B5EF4-FFF2-40B4-BE49-F238E27FC236}">
                  <a16:creationId xmlns="" xmlns:a16="http://schemas.microsoft.com/office/drawing/2014/main" id="{23BB8A47-FF1B-44E5-8D93-7ADF37F1D769}"/>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30">
              <a:extLst>
                <a:ext uri="{FF2B5EF4-FFF2-40B4-BE49-F238E27FC236}">
                  <a16:creationId xmlns="" xmlns:a16="http://schemas.microsoft.com/office/drawing/2014/main" id="{E463E1B7-7BED-4425-95B7-F6F75F87335A}"/>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31">
              <a:extLst>
                <a:ext uri="{FF2B5EF4-FFF2-40B4-BE49-F238E27FC236}">
                  <a16:creationId xmlns="" xmlns:a16="http://schemas.microsoft.com/office/drawing/2014/main" id="{749D0675-4397-4610-9807-2F7C1CC9422C}"/>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32">
              <a:extLst>
                <a:ext uri="{FF2B5EF4-FFF2-40B4-BE49-F238E27FC236}">
                  <a16:creationId xmlns="" xmlns:a16="http://schemas.microsoft.com/office/drawing/2014/main" id="{DE7617CF-8919-43C3-9557-08D67C7DAF24}"/>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285">
              <a:extLst>
                <a:ext uri="{FF2B5EF4-FFF2-40B4-BE49-F238E27FC236}">
                  <a16:creationId xmlns="" xmlns:a16="http://schemas.microsoft.com/office/drawing/2014/main" id="{3DB68720-7E37-4930-9900-8632140D62BB}"/>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34">
              <a:extLst>
                <a:ext uri="{FF2B5EF4-FFF2-40B4-BE49-F238E27FC236}">
                  <a16:creationId xmlns="" xmlns:a16="http://schemas.microsoft.com/office/drawing/2014/main" id="{202F13DF-5B76-468E-A95E-80780788BD01}"/>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35">
              <a:extLst>
                <a:ext uri="{FF2B5EF4-FFF2-40B4-BE49-F238E27FC236}">
                  <a16:creationId xmlns="" xmlns:a16="http://schemas.microsoft.com/office/drawing/2014/main" id="{219143C2-6062-4C2C-9563-6534108E3590}"/>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36">
              <a:extLst>
                <a:ext uri="{FF2B5EF4-FFF2-40B4-BE49-F238E27FC236}">
                  <a16:creationId xmlns="" xmlns:a16="http://schemas.microsoft.com/office/drawing/2014/main" id="{38413A0C-26DB-479B-B747-1D813610078F}"/>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37">
              <a:extLst>
                <a:ext uri="{FF2B5EF4-FFF2-40B4-BE49-F238E27FC236}">
                  <a16:creationId xmlns="" xmlns:a16="http://schemas.microsoft.com/office/drawing/2014/main" id="{CB526B5F-4FAA-4B4C-8AF8-B98EC74A3D20}"/>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38">
              <a:extLst>
                <a:ext uri="{FF2B5EF4-FFF2-40B4-BE49-F238E27FC236}">
                  <a16:creationId xmlns="" xmlns:a16="http://schemas.microsoft.com/office/drawing/2014/main" id="{54FFF88E-6D69-4AE9-8378-D1641915571A}"/>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39">
              <a:extLst>
                <a:ext uri="{FF2B5EF4-FFF2-40B4-BE49-F238E27FC236}">
                  <a16:creationId xmlns="" xmlns:a16="http://schemas.microsoft.com/office/drawing/2014/main" id="{8008115A-CE00-4E36-BAF1-B511F21E8377}"/>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40">
              <a:extLst>
                <a:ext uri="{FF2B5EF4-FFF2-40B4-BE49-F238E27FC236}">
                  <a16:creationId xmlns="" xmlns:a16="http://schemas.microsoft.com/office/drawing/2014/main" id="{2935DB29-6F85-47D8-863C-11386389DBFC}"/>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41">
              <a:extLst>
                <a:ext uri="{FF2B5EF4-FFF2-40B4-BE49-F238E27FC236}">
                  <a16:creationId xmlns="" xmlns:a16="http://schemas.microsoft.com/office/drawing/2014/main" id="{4FB8E51B-1AC1-4671-B181-473C29BECDE6}"/>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42">
              <a:extLst>
                <a:ext uri="{FF2B5EF4-FFF2-40B4-BE49-F238E27FC236}">
                  <a16:creationId xmlns="" xmlns:a16="http://schemas.microsoft.com/office/drawing/2014/main" id="{91E6AE4F-959F-4ED7-A199-8C0307E40EA3}"/>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43">
              <a:extLst>
                <a:ext uri="{FF2B5EF4-FFF2-40B4-BE49-F238E27FC236}">
                  <a16:creationId xmlns="" xmlns:a16="http://schemas.microsoft.com/office/drawing/2014/main" id="{A0445E55-0009-44A5-AA6A-350D9D48A2E6}"/>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44">
              <a:extLst>
                <a:ext uri="{FF2B5EF4-FFF2-40B4-BE49-F238E27FC236}">
                  <a16:creationId xmlns="" xmlns:a16="http://schemas.microsoft.com/office/drawing/2014/main" id="{B5291C75-4ECA-4829-B824-5725C329057D}"/>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Rectangle 297">
              <a:extLst>
                <a:ext uri="{FF2B5EF4-FFF2-40B4-BE49-F238E27FC236}">
                  <a16:creationId xmlns="" xmlns:a16="http://schemas.microsoft.com/office/drawing/2014/main" id="{6793376D-3E7C-4F04-8BC8-EC4820622BEC}"/>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99" name="Freeform 46">
              <a:extLst>
                <a:ext uri="{FF2B5EF4-FFF2-40B4-BE49-F238E27FC236}">
                  <a16:creationId xmlns="" xmlns:a16="http://schemas.microsoft.com/office/drawing/2014/main" id="{3596510A-5528-445D-AFEA-6E3F89BA84BF}"/>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0" name="Freeform 47">
              <a:extLst>
                <a:ext uri="{FF2B5EF4-FFF2-40B4-BE49-F238E27FC236}">
                  <a16:creationId xmlns="" xmlns:a16="http://schemas.microsoft.com/office/drawing/2014/main" id="{E1B69479-D8C9-4E2E-A931-4D49C4FD76D1}"/>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1" name="Freeform 48">
              <a:extLst>
                <a:ext uri="{FF2B5EF4-FFF2-40B4-BE49-F238E27FC236}">
                  <a16:creationId xmlns="" xmlns:a16="http://schemas.microsoft.com/office/drawing/2014/main" id="{0A759A2E-A8B1-44C8-B3F9-A16714C8954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2" name="Freeform 49">
              <a:extLst>
                <a:ext uri="{FF2B5EF4-FFF2-40B4-BE49-F238E27FC236}">
                  <a16:creationId xmlns="" xmlns:a16="http://schemas.microsoft.com/office/drawing/2014/main" id="{6C2B3B3C-1DC9-4352-BB73-801976C8F513}"/>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3" name="Freeform 50">
              <a:extLst>
                <a:ext uri="{FF2B5EF4-FFF2-40B4-BE49-F238E27FC236}">
                  <a16:creationId xmlns="" xmlns:a16="http://schemas.microsoft.com/office/drawing/2014/main" id="{EE22E3A8-5789-4189-9AC7-98D6826B03D4}"/>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4" name="Freeform 51">
              <a:extLst>
                <a:ext uri="{FF2B5EF4-FFF2-40B4-BE49-F238E27FC236}">
                  <a16:creationId xmlns="" xmlns:a16="http://schemas.microsoft.com/office/drawing/2014/main" id="{9AC0FC74-D003-4D0D-9CAF-F6A03739E24F}"/>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5" name="Freeform 52">
              <a:extLst>
                <a:ext uri="{FF2B5EF4-FFF2-40B4-BE49-F238E27FC236}">
                  <a16:creationId xmlns="" xmlns:a16="http://schemas.microsoft.com/office/drawing/2014/main" id="{126C2057-02E1-4348-ABEB-EAC063A17E7A}"/>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6" name="Freeform 53">
              <a:extLst>
                <a:ext uri="{FF2B5EF4-FFF2-40B4-BE49-F238E27FC236}">
                  <a16:creationId xmlns="" xmlns:a16="http://schemas.microsoft.com/office/drawing/2014/main" id="{5150586D-D743-4392-844F-F2AFCCE64936}"/>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7" name="Freeform 54">
              <a:extLst>
                <a:ext uri="{FF2B5EF4-FFF2-40B4-BE49-F238E27FC236}">
                  <a16:creationId xmlns="" xmlns:a16="http://schemas.microsoft.com/office/drawing/2014/main" id="{9E5B157A-534E-4879-8013-D02864E76F5C}"/>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8" name="Freeform 55">
              <a:extLst>
                <a:ext uri="{FF2B5EF4-FFF2-40B4-BE49-F238E27FC236}">
                  <a16:creationId xmlns="" xmlns:a16="http://schemas.microsoft.com/office/drawing/2014/main" id="{CEE2DD73-7E8C-4F26-8E93-8C32D11B266F}"/>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9" name="Freeform 56">
              <a:extLst>
                <a:ext uri="{FF2B5EF4-FFF2-40B4-BE49-F238E27FC236}">
                  <a16:creationId xmlns="" xmlns:a16="http://schemas.microsoft.com/office/drawing/2014/main" id="{908CAC5F-DD8E-4A58-BD4C-6D8D29FA4920}"/>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0" name="Freeform 57">
              <a:extLst>
                <a:ext uri="{FF2B5EF4-FFF2-40B4-BE49-F238E27FC236}">
                  <a16:creationId xmlns="" xmlns:a16="http://schemas.microsoft.com/office/drawing/2014/main" id="{20F130CF-281E-408C-9884-5F8B22CA1D3B}"/>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1" name="Freeform 58">
              <a:extLst>
                <a:ext uri="{FF2B5EF4-FFF2-40B4-BE49-F238E27FC236}">
                  <a16:creationId xmlns="" xmlns:a16="http://schemas.microsoft.com/office/drawing/2014/main" id="{3BC78068-9115-4D5D-9B2B-6F9BD9C2969D}"/>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1" name="Titel 2">
            <a:extLst>
              <a:ext uri="{FF2B5EF4-FFF2-40B4-BE49-F238E27FC236}">
                <a16:creationId xmlns="" xmlns:a16="http://schemas.microsoft.com/office/drawing/2014/main" id="{DED94C08-FCD9-4E3B-9A6B-37768442D741}"/>
              </a:ext>
            </a:extLst>
          </p:cNvPr>
          <p:cNvSpPr txBox="1">
            <a:spLocks/>
          </p:cNvSpPr>
          <p:nvPr/>
        </p:nvSpPr>
        <p:spPr>
          <a:xfrm>
            <a:off x="4756623" y="974670"/>
            <a:ext cx="4220467" cy="558482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nSpc>
                <a:spcPct val="110000"/>
              </a:lnSpc>
              <a:buSzPct val="125000"/>
            </a:pPr>
            <a:r>
              <a:rPr lang="en-US" sz="2000" dirty="0">
                <a:latin typeface="+mn-lt"/>
                <a:ea typeface="+mn-ea"/>
                <a:cs typeface="+mn-cs"/>
              </a:rPr>
              <a:t>(</a:t>
            </a:r>
            <a:r>
              <a:rPr lang="en-US" sz="2000" dirty="0" err="1">
                <a:latin typeface="+mn-lt"/>
                <a:ea typeface="+mn-ea"/>
                <a:cs typeface="+mn-cs"/>
              </a:rPr>
              <a:t>toekomstige</a:t>
            </a:r>
            <a:r>
              <a:rPr lang="en-US" sz="2000" dirty="0">
                <a:latin typeface="+mn-lt"/>
                <a:ea typeface="+mn-ea"/>
                <a:cs typeface="+mn-cs"/>
              </a:rPr>
              <a:t>) </a:t>
            </a:r>
            <a:r>
              <a:rPr lang="en-US" sz="2000" dirty="0" err="1">
                <a:latin typeface="+mn-lt"/>
                <a:ea typeface="+mn-ea"/>
                <a:cs typeface="+mn-cs"/>
              </a:rPr>
              <a:t>werknemers</a:t>
            </a:r>
            <a:r>
              <a:rPr lang="en-US" sz="2000" dirty="0">
                <a:latin typeface="+mn-lt"/>
                <a:ea typeface="+mn-ea"/>
                <a:cs typeface="+mn-cs"/>
              </a:rPr>
              <a:t> </a:t>
            </a:r>
            <a:r>
              <a:rPr lang="en-US" sz="2000" dirty="0" err="1">
                <a:latin typeface="+mn-lt"/>
                <a:ea typeface="+mn-ea"/>
                <a:cs typeface="+mn-cs"/>
              </a:rPr>
              <a:t>moeten</a:t>
            </a:r>
            <a:r>
              <a:rPr lang="en-US" sz="2000" dirty="0">
                <a:latin typeface="+mn-lt"/>
                <a:ea typeface="+mn-ea"/>
                <a:cs typeface="+mn-cs"/>
              </a:rPr>
              <a:t> </a:t>
            </a:r>
            <a:r>
              <a:rPr lang="en-US" sz="2000" dirty="0" err="1">
                <a:latin typeface="+mn-lt"/>
                <a:ea typeface="+mn-ea"/>
                <a:cs typeface="+mn-cs"/>
              </a:rPr>
              <a:t>gemotiveerd</a:t>
            </a:r>
            <a:r>
              <a:rPr lang="en-US" sz="2000" dirty="0">
                <a:latin typeface="+mn-lt"/>
                <a:ea typeface="+mn-ea"/>
                <a:cs typeface="+mn-cs"/>
              </a:rPr>
              <a:t> </a:t>
            </a:r>
            <a:r>
              <a:rPr lang="en-US" sz="2000" dirty="0" err="1">
                <a:latin typeface="+mn-lt"/>
                <a:ea typeface="+mn-ea"/>
                <a:cs typeface="+mn-cs"/>
              </a:rPr>
              <a:t>worden</a:t>
            </a:r>
            <a:r>
              <a:rPr lang="en-US" sz="2000" dirty="0">
                <a:latin typeface="+mn-lt"/>
                <a:ea typeface="+mn-ea"/>
                <a:cs typeface="+mn-cs"/>
              </a:rPr>
              <a:t> om </a:t>
            </a:r>
            <a:r>
              <a:rPr lang="en-US" sz="2000" dirty="0" err="1">
                <a:latin typeface="+mn-lt"/>
                <a:ea typeface="+mn-ea"/>
                <a:cs typeface="+mn-cs"/>
              </a:rPr>
              <a:t>zelf</a:t>
            </a:r>
            <a:r>
              <a:rPr lang="en-US" sz="2000" dirty="0">
                <a:latin typeface="+mn-lt"/>
                <a:ea typeface="+mn-ea"/>
                <a:cs typeface="+mn-cs"/>
              </a:rPr>
              <a:t> te </a:t>
            </a:r>
            <a:r>
              <a:rPr lang="en-US" sz="2000" dirty="0" err="1">
                <a:latin typeface="+mn-lt"/>
                <a:ea typeface="+mn-ea"/>
                <a:cs typeface="+mn-cs"/>
              </a:rPr>
              <a:t>willen</a:t>
            </a:r>
            <a:r>
              <a:rPr lang="en-US" sz="2000" dirty="0">
                <a:latin typeface="+mn-lt"/>
                <a:ea typeface="+mn-ea"/>
                <a:cs typeface="+mn-cs"/>
              </a:rPr>
              <a:t> </a:t>
            </a:r>
            <a:r>
              <a:rPr lang="en-US" sz="2000" dirty="0" err="1">
                <a:latin typeface="+mn-lt"/>
                <a:ea typeface="+mn-ea"/>
                <a:cs typeface="+mn-cs"/>
              </a:rPr>
              <a:t>leren</a:t>
            </a:r>
            <a:endParaRPr lang="en-US" sz="2000" dirty="0">
              <a:latin typeface="+mn-lt"/>
              <a:ea typeface="+mn-ea"/>
              <a:cs typeface="+mn-cs"/>
            </a:endParaRPr>
          </a:p>
          <a:p>
            <a:pPr>
              <a:lnSpc>
                <a:spcPct val="110000"/>
              </a:lnSpc>
              <a:buSzPct val="125000"/>
            </a:pPr>
            <a:endParaRPr lang="en-US" sz="2000" dirty="0">
              <a:latin typeface="+mn-lt"/>
              <a:ea typeface="+mn-ea"/>
              <a:cs typeface="+mn-cs"/>
            </a:endParaRPr>
          </a:p>
          <a:p>
            <a:pPr>
              <a:lnSpc>
                <a:spcPct val="110000"/>
              </a:lnSpc>
              <a:buSzPct val="125000"/>
            </a:pPr>
            <a:r>
              <a:rPr lang="en-US" sz="2000" dirty="0">
                <a:latin typeface="+mn-lt"/>
                <a:ea typeface="+mn-ea"/>
                <a:cs typeface="+mn-cs"/>
              </a:rPr>
              <a:t>Financiering van </a:t>
            </a:r>
            <a:r>
              <a:rPr lang="en-US" sz="2000" dirty="0" err="1">
                <a:latin typeface="+mn-lt"/>
                <a:ea typeface="+mn-ea"/>
                <a:cs typeface="+mn-cs"/>
              </a:rPr>
              <a:t>leren</a:t>
            </a:r>
            <a:r>
              <a:rPr lang="en-US" sz="2000" dirty="0">
                <a:latin typeface="+mn-lt"/>
                <a:ea typeface="+mn-ea"/>
                <a:cs typeface="+mn-cs"/>
              </a:rPr>
              <a:t>/de </a:t>
            </a:r>
            <a:r>
              <a:rPr lang="en-US" sz="2000" dirty="0" err="1">
                <a:latin typeface="+mn-lt"/>
                <a:ea typeface="+mn-ea"/>
                <a:cs typeface="+mn-cs"/>
              </a:rPr>
              <a:t>leercultuur</a:t>
            </a:r>
            <a:r>
              <a:rPr lang="en-US" sz="2000" dirty="0">
                <a:latin typeface="+mn-lt"/>
                <a:ea typeface="+mn-ea"/>
                <a:cs typeface="+mn-cs"/>
              </a:rPr>
              <a:t> voor </a:t>
            </a:r>
            <a:r>
              <a:rPr lang="en-US" sz="2000" dirty="0" err="1">
                <a:latin typeface="+mn-lt"/>
                <a:ea typeface="+mn-ea"/>
                <a:cs typeface="+mn-cs"/>
              </a:rPr>
              <a:t>alle</a:t>
            </a:r>
            <a:r>
              <a:rPr lang="en-US" sz="2000" dirty="0">
                <a:latin typeface="+mn-lt"/>
                <a:ea typeface="+mn-ea"/>
                <a:cs typeface="+mn-cs"/>
              </a:rPr>
              <a:t> </a:t>
            </a:r>
            <a:r>
              <a:rPr lang="en-US" sz="2000" dirty="0" err="1">
                <a:latin typeface="+mn-lt"/>
                <a:ea typeface="+mn-ea"/>
                <a:cs typeface="+mn-cs"/>
              </a:rPr>
              <a:t>werkenden</a:t>
            </a:r>
            <a:r>
              <a:rPr lang="en-US" sz="2000" dirty="0">
                <a:latin typeface="+mn-lt"/>
                <a:ea typeface="+mn-ea"/>
                <a:cs typeface="+mn-cs"/>
              </a:rPr>
              <a:t> en </a:t>
            </a:r>
            <a:r>
              <a:rPr lang="en-US" sz="2000" dirty="0" err="1">
                <a:latin typeface="+mn-lt"/>
                <a:ea typeface="+mn-ea"/>
                <a:cs typeface="+mn-cs"/>
              </a:rPr>
              <a:t>potentiële</a:t>
            </a:r>
            <a:r>
              <a:rPr lang="en-US" sz="2000" dirty="0">
                <a:latin typeface="+mn-lt"/>
                <a:ea typeface="+mn-ea"/>
                <a:cs typeface="+mn-cs"/>
              </a:rPr>
              <a:t> </a:t>
            </a:r>
            <a:r>
              <a:rPr lang="en-US" sz="2000" dirty="0" err="1">
                <a:latin typeface="+mn-lt"/>
                <a:ea typeface="+mn-ea"/>
                <a:cs typeface="+mn-cs"/>
              </a:rPr>
              <a:t>werkenden</a:t>
            </a:r>
            <a:r>
              <a:rPr lang="en-US" sz="2000" dirty="0">
                <a:latin typeface="+mn-lt"/>
                <a:ea typeface="+mn-ea"/>
                <a:cs typeface="+mn-cs"/>
              </a:rPr>
              <a:t> is </a:t>
            </a:r>
            <a:r>
              <a:rPr lang="en-US" sz="2000" dirty="0" err="1">
                <a:latin typeface="+mn-lt"/>
                <a:ea typeface="+mn-ea"/>
                <a:cs typeface="+mn-cs"/>
              </a:rPr>
              <a:t>een</a:t>
            </a:r>
            <a:r>
              <a:rPr lang="en-US" sz="2000" dirty="0">
                <a:latin typeface="+mn-lt"/>
                <a:ea typeface="+mn-ea"/>
                <a:cs typeface="+mn-cs"/>
              </a:rPr>
              <a:t> </a:t>
            </a:r>
            <a:r>
              <a:rPr lang="en-US" sz="2000" dirty="0" err="1">
                <a:latin typeface="+mn-lt"/>
                <a:ea typeface="+mn-ea"/>
                <a:cs typeface="+mn-cs"/>
              </a:rPr>
              <a:t>verantwoordelijkheid</a:t>
            </a:r>
            <a:r>
              <a:rPr lang="en-US" sz="2000" dirty="0">
                <a:latin typeface="+mn-lt"/>
                <a:ea typeface="+mn-ea"/>
                <a:cs typeface="+mn-cs"/>
              </a:rPr>
              <a:t> van </a:t>
            </a:r>
            <a:r>
              <a:rPr lang="en-US" sz="2000" dirty="0" err="1">
                <a:latin typeface="+mn-lt"/>
                <a:ea typeface="+mn-ea"/>
                <a:cs typeface="+mn-cs"/>
              </a:rPr>
              <a:t>werkgevers</a:t>
            </a:r>
            <a:r>
              <a:rPr lang="en-US" sz="2000" dirty="0">
                <a:latin typeface="+mn-lt"/>
                <a:ea typeface="+mn-ea"/>
                <a:cs typeface="+mn-cs"/>
              </a:rPr>
              <a:t>, </a:t>
            </a:r>
            <a:r>
              <a:rPr lang="en-US" sz="2000" dirty="0" err="1">
                <a:latin typeface="+mn-lt"/>
                <a:ea typeface="+mn-ea"/>
                <a:cs typeface="+mn-cs"/>
              </a:rPr>
              <a:t>werknemers</a:t>
            </a:r>
            <a:r>
              <a:rPr lang="en-US" sz="2000" dirty="0">
                <a:latin typeface="+mn-lt"/>
                <a:ea typeface="+mn-ea"/>
                <a:cs typeface="+mn-cs"/>
              </a:rPr>
              <a:t> en de </a:t>
            </a:r>
            <a:r>
              <a:rPr lang="en-US" sz="2000" dirty="0" err="1">
                <a:latin typeface="+mn-lt"/>
                <a:ea typeface="+mn-ea"/>
                <a:cs typeface="+mn-cs"/>
              </a:rPr>
              <a:t>overheid</a:t>
            </a:r>
            <a:r>
              <a:rPr lang="en-US" sz="2000" dirty="0">
                <a:latin typeface="+mn-lt"/>
                <a:ea typeface="+mn-ea"/>
                <a:cs typeface="+mn-cs"/>
              </a:rPr>
              <a:t>. </a:t>
            </a:r>
            <a:r>
              <a:rPr lang="en-US" sz="2000" dirty="0" err="1">
                <a:latin typeface="+mn-lt"/>
                <a:ea typeface="+mn-ea"/>
                <a:cs typeface="+mn-cs"/>
              </a:rPr>
              <a:t>Hiervoor</a:t>
            </a:r>
            <a:r>
              <a:rPr lang="en-US" sz="2000" dirty="0">
                <a:latin typeface="+mn-lt"/>
                <a:ea typeface="+mn-ea"/>
                <a:cs typeface="+mn-cs"/>
              </a:rPr>
              <a:t> </a:t>
            </a:r>
            <a:r>
              <a:rPr lang="en-US" sz="2000" dirty="0" err="1">
                <a:latin typeface="+mn-lt"/>
                <a:ea typeface="+mn-ea"/>
                <a:cs typeface="+mn-cs"/>
              </a:rPr>
              <a:t>zal</a:t>
            </a:r>
            <a:r>
              <a:rPr lang="en-US" sz="2000" dirty="0">
                <a:latin typeface="+mn-lt"/>
                <a:ea typeface="+mn-ea"/>
                <a:cs typeface="+mn-cs"/>
              </a:rPr>
              <a:t> </a:t>
            </a:r>
            <a:r>
              <a:rPr lang="en-US" sz="2000" dirty="0" err="1">
                <a:latin typeface="+mn-lt"/>
                <a:ea typeface="+mn-ea"/>
                <a:cs typeface="+mn-cs"/>
              </a:rPr>
              <a:t>een</a:t>
            </a:r>
            <a:r>
              <a:rPr lang="en-US" sz="2000" dirty="0">
                <a:latin typeface="+mn-lt"/>
                <a:ea typeface="+mn-ea"/>
                <a:cs typeface="+mn-cs"/>
              </a:rPr>
              <a:t> </a:t>
            </a:r>
            <a:r>
              <a:rPr lang="en-US" sz="2000" dirty="0" err="1">
                <a:latin typeface="+mn-lt"/>
                <a:ea typeface="+mn-ea"/>
                <a:cs typeface="+mn-cs"/>
              </a:rPr>
              <a:t>structureel</a:t>
            </a:r>
            <a:r>
              <a:rPr lang="en-US" sz="2000" dirty="0">
                <a:latin typeface="+mn-lt"/>
                <a:ea typeface="+mn-ea"/>
                <a:cs typeface="+mn-cs"/>
              </a:rPr>
              <a:t> </a:t>
            </a:r>
            <a:r>
              <a:rPr lang="en-US" sz="2000" dirty="0" err="1">
                <a:latin typeface="+mn-lt"/>
                <a:ea typeface="+mn-ea"/>
                <a:cs typeface="+mn-cs"/>
              </a:rPr>
              <a:t>persoonsafhankelijk</a:t>
            </a:r>
            <a:r>
              <a:rPr lang="en-US" sz="2000" dirty="0">
                <a:latin typeface="+mn-lt"/>
                <a:ea typeface="+mn-ea"/>
                <a:cs typeface="+mn-cs"/>
              </a:rPr>
              <a:t> “</a:t>
            </a:r>
            <a:r>
              <a:rPr lang="en-US" sz="2000" dirty="0" err="1">
                <a:latin typeface="+mn-lt"/>
                <a:ea typeface="+mn-ea"/>
                <a:cs typeface="+mn-cs"/>
              </a:rPr>
              <a:t>fonds</a:t>
            </a:r>
            <a:r>
              <a:rPr lang="en-US" sz="2000" dirty="0">
                <a:latin typeface="+mn-lt"/>
                <a:ea typeface="+mn-ea"/>
                <a:cs typeface="+mn-cs"/>
              </a:rPr>
              <a:t>” voor </a:t>
            </a:r>
            <a:r>
              <a:rPr lang="en-US" sz="2000" dirty="0" err="1">
                <a:latin typeface="+mn-lt"/>
                <a:ea typeface="+mn-ea"/>
                <a:cs typeface="+mn-cs"/>
              </a:rPr>
              <a:t>moeten</a:t>
            </a:r>
            <a:r>
              <a:rPr lang="en-US" sz="2000" dirty="0">
                <a:latin typeface="+mn-lt"/>
                <a:ea typeface="+mn-ea"/>
                <a:cs typeface="+mn-cs"/>
              </a:rPr>
              <a:t> </a:t>
            </a:r>
            <a:r>
              <a:rPr lang="en-US" sz="2000" dirty="0" err="1">
                <a:latin typeface="+mn-lt"/>
                <a:ea typeface="+mn-ea"/>
                <a:cs typeface="+mn-cs"/>
              </a:rPr>
              <a:t>worden</a:t>
            </a:r>
            <a:r>
              <a:rPr lang="en-US" sz="2000" dirty="0">
                <a:latin typeface="+mn-lt"/>
                <a:ea typeface="+mn-ea"/>
                <a:cs typeface="+mn-cs"/>
              </a:rPr>
              <a:t> </a:t>
            </a:r>
            <a:r>
              <a:rPr lang="en-US" sz="2000" dirty="0" err="1">
                <a:latin typeface="+mn-lt"/>
                <a:ea typeface="+mn-ea"/>
                <a:cs typeface="+mn-cs"/>
              </a:rPr>
              <a:t>opgericht</a:t>
            </a:r>
            <a:endParaRPr lang="en-US" sz="2000" dirty="0">
              <a:latin typeface="+mn-lt"/>
              <a:ea typeface="+mn-ea"/>
              <a:cs typeface="+mn-cs"/>
            </a:endParaRPr>
          </a:p>
          <a:p>
            <a:pPr marR="0" lvl="0" indent="-228600" fontAlgn="auto">
              <a:lnSpc>
                <a:spcPct val="110000"/>
              </a:lnSpc>
              <a:spcBef>
                <a:spcPct val="0"/>
              </a:spcBef>
              <a:spcAft>
                <a:spcPts val="600"/>
              </a:spcAft>
              <a:buClrTx/>
              <a:buSzPct val="125000"/>
              <a:buFont typeface="Arial" panose="020B0604020202020204" pitchFamily="34" charset="0"/>
              <a:buChar char="•"/>
              <a:tabLst/>
              <a:defRPr/>
            </a:pPr>
            <a:endParaRPr kumimoji="0" lang="en-US" sz="1400" b="0" i="0" u="none" strike="noStrike" cap="all"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735613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4" name="Rectangle 53">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 xmlns:a16="http://schemas.microsoft.com/office/drawing/2014/main" id="{34C2B9C7-35DF-4A1F-AFC6-83B7E8ADC4A3}"/>
              </a:ext>
            </a:extLst>
          </p:cNvPr>
          <p:cNvPicPr>
            <a:picLocks noChangeAspect="1"/>
          </p:cNvPicPr>
          <p:nvPr/>
        </p:nvPicPr>
        <p:blipFill>
          <a:blip r:embed="rId4"/>
          <a:stretch>
            <a:fillRect/>
          </a:stretch>
        </p:blipFill>
        <p:spPr>
          <a:xfrm>
            <a:off x="4876190" y="2298105"/>
            <a:ext cx="4092209" cy="230186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8" name="Group 57">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9"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60"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6"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7"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8"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0"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1"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6"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3" name="Titel 2"/>
          <p:cNvSpPr>
            <a:spLocks noGrp="1"/>
          </p:cNvSpPr>
          <p:nvPr>
            <p:ph type="title"/>
          </p:nvPr>
        </p:nvSpPr>
        <p:spPr>
          <a:xfrm>
            <a:off x="856059" y="618518"/>
            <a:ext cx="3344465" cy="1478570"/>
          </a:xfrm>
        </p:spPr>
        <p:txBody>
          <a:bodyPr>
            <a:normAutofit/>
          </a:bodyPr>
          <a:lstStyle/>
          <a:p>
            <a:r>
              <a:rPr lang="nl-NL" sz="2600"/>
              <a:t>Leven lang leren in het regeerakkoord</a:t>
            </a:r>
            <a:br>
              <a:rPr lang="nl-NL" sz="2600"/>
            </a:br>
            <a:endParaRPr lang="nl-NL" sz="2600"/>
          </a:p>
        </p:txBody>
      </p:sp>
      <p:sp>
        <p:nvSpPr>
          <p:cNvPr id="9" name="Tijdelijke aanduiding voor inhoud 2"/>
          <p:cNvSpPr>
            <a:spLocks noGrp="1"/>
          </p:cNvSpPr>
          <p:nvPr>
            <p:ph idx="1"/>
          </p:nvPr>
        </p:nvSpPr>
        <p:spPr>
          <a:xfrm>
            <a:off x="164309" y="1611313"/>
            <a:ext cx="4536281" cy="4603220"/>
          </a:xfrm>
        </p:spPr>
        <p:txBody>
          <a:bodyPr>
            <a:normAutofit/>
          </a:bodyPr>
          <a:lstStyle/>
          <a:p>
            <a:pPr marL="0" lvl="0" indent="0">
              <a:lnSpc>
                <a:spcPct val="110000"/>
              </a:lnSpc>
              <a:buNone/>
            </a:pPr>
            <a:r>
              <a:rPr lang="nl-NL" sz="1600" dirty="0"/>
              <a:t>“Om  er voor te zorgen dat iedereen zich na het afstuderen kan </a:t>
            </a:r>
            <a:r>
              <a:rPr lang="nl-NL" sz="1600" dirty="0">
                <a:solidFill>
                  <a:srgbClr val="FF0000"/>
                </a:solidFill>
              </a:rPr>
              <a:t>blijven ontwikkelen</a:t>
            </a:r>
            <a:r>
              <a:rPr lang="nl-NL" sz="1600" dirty="0"/>
              <a:t>, heeft het kabinet de inzet om de fiscale aftrekpost voor scholingskosten te vervangen door </a:t>
            </a:r>
            <a:r>
              <a:rPr lang="nl-NL" sz="1600" dirty="0">
                <a:solidFill>
                  <a:srgbClr val="FF0000"/>
                </a:solidFill>
              </a:rPr>
              <a:t>een individuele leerrekening voor alle Nederlanders die een startkwalificatie hebben </a:t>
            </a:r>
            <a:r>
              <a:rPr lang="nl-NL" sz="1600" dirty="0"/>
              <a:t>gehaald. Deze rekening moet het </a:t>
            </a:r>
            <a:r>
              <a:rPr lang="nl-NL" sz="1600" dirty="0" err="1"/>
              <a:t>levenlang</a:t>
            </a:r>
            <a:r>
              <a:rPr lang="nl-NL" sz="1600" dirty="0"/>
              <a:t>-lerenbeleid vanuit de overheid bundelen. Met sociale partners en onderwijsinstellingen worden afspraken gemaakt over hun bijdrage aan een </a:t>
            </a:r>
            <a:r>
              <a:rPr lang="nl-NL" sz="1600" dirty="0" err="1"/>
              <a:t>levenlang</a:t>
            </a:r>
            <a:r>
              <a:rPr lang="nl-NL" sz="1600" dirty="0"/>
              <a:t> leren bij de invoering van deze scholingsregeling. Hierbij wordt ook de positie van de O&amp;O-fondsen betrokken. Daarbij is het relevant dat mogelijkheden voor werkgevers worden verruimd om investeringskosten in de inzetbaarheid van werknemers binnen de eigen organisatie in mindering te brengen op de transitievergoeding.”</a:t>
            </a:r>
          </a:p>
          <a:p>
            <a:pPr marL="0" indent="0">
              <a:lnSpc>
                <a:spcPct val="110000"/>
              </a:lnSpc>
              <a:spcBef>
                <a:spcPts val="0"/>
              </a:spcBef>
              <a:spcAft>
                <a:spcPts val="600"/>
              </a:spcAft>
              <a:buNone/>
            </a:pPr>
            <a:endParaRPr lang="nl-NL" sz="1200" dirty="0"/>
          </a:p>
        </p:txBody>
      </p:sp>
    </p:spTree>
    <p:extLst>
      <p:ext uri="{BB962C8B-B14F-4D97-AF65-F5344CB8AC3E}">
        <p14:creationId xmlns:p14="http://schemas.microsoft.com/office/powerpoint/2010/main" val="2853965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Rectangle 45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blipFill>
            <a:blip r:embed="rId2">
              <a:duotone>
                <a:schemeClr val="bg2">
                  <a:shade val="88000"/>
                  <a:hueMod val="106000"/>
                  <a:satMod val="140000"/>
                  <a:lumMod val="54000"/>
                </a:schemeClr>
                <a:schemeClr val="bg2">
                  <a:tint val="98000"/>
                  <a:hueMod val="90000"/>
                  <a:satMod val="150000"/>
                  <a:lumMod val="160000"/>
                </a:schemeClr>
              </a:duotone>
            </a:blip>
            <a:stretch/>
          </a:blipFill>
          <a:ln>
            <a:noFill/>
          </a:ln>
          <a:effectLst/>
        </p:spPr>
      </p:sp>
      <p:pic>
        <p:nvPicPr>
          <p:cNvPr id="186" name="Picture 2">
            <a:extLst>
              <a:ext uri="{FF2B5EF4-FFF2-40B4-BE49-F238E27FC236}">
                <a16:creationId xmlns="" xmlns:a16="http://schemas.microsoft.com/office/drawing/2014/main" id="{678E285C-BE9E-45B7-A3EE-B9792DAE9917}"/>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88" name="Group 187">
            <a:extLst>
              <a:ext uri="{FF2B5EF4-FFF2-40B4-BE49-F238E27FC236}">
                <a16:creationId xmlns="" xmlns:a16="http://schemas.microsoft.com/office/drawing/2014/main" id="{AB86F577-8905-4B21-8AF3-C1BB3433775D}"/>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728807"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9" name="Rectangle 5">
              <a:extLst>
                <a:ext uri="{FF2B5EF4-FFF2-40B4-BE49-F238E27FC236}">
                  <a16:creationId xmlns="" xmlns:a16="http://schemas.microsoft.com/office/drawing/2014/main" id="{D2F1CFF3-A579-4D24-B5F9-1C71BA6FE5E8}"/>
                </a:ext>
              </a:extLst>
            </p:cNvPr>
            <p:cNvSpPr>
              <a:spLocks noChangeArrowheads="1"/>
            </p:cNvSpPr>
            <p:nvPr>
              <p:extLst>
                <p:ext uri="{386F3935-93C4-4BCD-93E2-E3B085C9AB24}">
                  <p16:designElem xmlns=""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0" name="Freeform 6">
              <a:extLst>
                <a:ext uri="{FF2B5EF4-FFF2-40B4-BE49-F238E27FC236}">
                  <a16:creationId xmlns="" xmlns:a16="http://schemas.microsoft.com/office/drawing/2014/main" id="{57601B50-7EB1-43FA-8360-4297BCD76328}"/>
                </a:ext>
              </a:extLst>
            </p:cNvPr>
            <p:cNvSpPr>
              <a:spLocks noEditPoints="1"/>
            </p:cNvSpPr>
            <p:nvPr>
              <p:extLst>
                <p:ext uri="{386F3935-93C4-4BCD-93E2-E3B085C9AB24}">
                  <p16:designElem xmlns=""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1" name="Freeform 7">
              <a:extLst>
                <a:ext uri="{FF2B5EF4-FFF2-40B4-BE49-F238E27FC236}">
                  <a16:creationId xmlns="" xmlns:a16="http://schemas.microsoft.com/office/drawing/2014/main" id="{60BD8B7A-CD01-4638-A2C9-299AC68B9B98}"/>
                </a:ext>
              </a:extLst>
            </p:cNvPr>
            <p:cNvSpPr>
              <a:spLocks noEditPoints="1"/>
            </p:cNvSpPr>
            <p:nvPr>
              <p:extLst>
                <p:ext uri="{386F3935-93C4-4BCD-93E2-E3B085C9AB24}">
                  <p16:designElem xmlns=""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2" name="Rectangle 8">
              <a:extLst>
                <a:ext uri="{FF2B5EF4-FFF2-40B4-BE49-F238E27FC236}">
                  <a16:creationId xmlns="" xmlns:a16="http://schemas.microsoft.com/office/drawing/2014/main" id="{095B58F9-6C29-48BE-9DA6-38550805212F}"/>
                </a:ext>
              </a:extLst>
            </p:cNvPr>
            <p:cNvSpPr>
              <a:spLocks noChangeArrowheads="1"/>
            </p:cNvSpPr>
            <p:nvPr>
              <p:extLst>
                <p:ext uri="{386F3935-93C4-4BCD-93E2-E3B085C9AB24}">
                  <p16:designElem xmlns=""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93" name="Freeform 9">
              <a:extLst>
                <a:ext uri="{FF2B5EF4-FFF2-40B4-BE49-F238E27FC236}">
                  <a16:creationId xmlns="" xmlns:a16="http://schemas.microsoft.com/office/drawing/2014/main" id="{0C84674F-2E8A-4B70-B801-00722CDD5816}"/>
                </a:ext>
              </a:extLst>
            </p:cNvPr>
            <p:cNvSpPr>
              <a:spLocks noEditPoints="1"/>
            </p:cNvSpPr>
            <p:nvPr>
              <p:extLst>
                <p:ext uri="{386F3935-93C4-4BCD-93E2-E3B085C9AB24}">
                  <p16:designElem xmlns=""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4" name="Freeform 10">
              <a:extLst>
                <a:ext uri="{FF2B5EF4-FFF2-40B4-BE49-F238E27FC236}">
                  <a16:creationId xmlns="" xmlns:a16="http://schemas.microsoft.com/office/drawing/2014/main" id="{34F320BB-D6A9-45FE-8556-498B763B1E6F}"/>
                </a:ext>
              </a:extLst>
            </p:cNvPr>
            <p:cNvSpPr/>
            <p:nvPr>
              <p:extLst>
                <p:ext uri="{386F3935-93C4-4BCD-93E2-E3B085C9AB24}">
                  <p16:designElem xmlns=""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5" name="Freeform 11">
              <a:extLst>
                <a:ext uri="{FF2B5EF4-FFF2-40B4-BE49-F238E27FC236}">
                  <a16:creationId xmlns="" xmlns:a16="http://schemas.microsoft.com/office/drawing/2014/main" id="{5493D54A-532A-46ED-AF63-A0A54818EF83}"/>
                </a:ext>
              </a:extLst>
            </p:cNvPr>
            <p:cNvSpPr/>
            <p:nvPr>
              <p:extLst>
                <p:ext uri="{386F3935-93C4-4BCD-93E2-E3B085C9AB24}">
                  <p16:designElem xmlns=""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7" name="Freeform 12">
              <a:extLst>
                <a:ext uri="{FF2B5EF4-FFF2-40B4-BE49-F238E27FC236}">
                  <a16:creationId xmlns="" xmlns:a16="http://schemas.microsoft.com/office/drawing/2014/main" id="{EAF2EDFA-9C0B-44E2-B4BB-312B58BCA8ED}"/>
                </a:ext>
              </a:extLst>
            </p:cNvPr>
            <p:cNvSpPr>
              <a:spLocks noEditPoints="1"/>
            </p:cNvSpPr>
            <p:nvPr>
              <p:extLst>
                <p:ext uri="{386F3935-93C4-4BCD-93E2-E3B085C9AB24}">
                  <p16:designElem xmlns=""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3" name="Freeform 13">
              <a:extLst>
                <a:ext uri="{FF2B5EF4-FFF2-40B4-BE49-F238E27FC236}">
                  <a16:creationId xmlns="" xmlns:a16="http://schemas.microsoft.com/office/drawing/2014/main" id="{A3641113-CE35-42A4-B605-41BC06BF4F0A}"/>
                </a:ext>
              </a:extLst>
            </p:cNvPr>
            <p:cNvSpPr/>
            <p:nvPr>
              <p:extLst>
                <p:ext uri="{386F3935-93C4-4BCD-93E2-E3B085C9AB24}">
                  <p16:designElem xmlns=""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5" name="Freeform 14">
              <a:extLst>
                <a:ext uri="{FF2B5EF4-FFF2-40B4-BE49-F238E27FC236}">
                  <a16:creationId xmlns="" xmlns:a16="http://schemas.microsoft.com/office/drawing/2014/main" id="{DA2E5B2C-BAC4-4440-9B7E-F38783197AB7}"/>
                </a:ext>
              </a:extLst>
            </p:cNvPr>
            <p:cNvSpPr/>
            <p:nvPr>
              <p:extLst>
                <p:ext uri="{386F3935-93C4-4BCD-93E2-E3B085C9AB24}">
                  <p16:designElem xmlns=""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6" name="Freeform 15">
              <a:extLst>
                <a:ext uri="{FF2B5EF4-FFF2-40B4-BE49-F238E27FC236}">
                  <a16:creationId xmlns="" xmlns:a16="http://schemas.microsoft.com/office/drawing/2014/main" id="{D8A506DF-2E53-42C9-94BE-B98E32E05782}"/>
                </a:ext>
              </a:extLst>
            </p:cNvPr>
            <p:cNvSpPr>
              <a:spLocks noEditPoints="1"/>
            </p:cNvSpPr>
            <p:nvPr>
              <p:extLst>
                <p:ext uri="{386F3935-93C4-4BCD-93E2-E3B085C9AB24}">
                  <p16:designElem xmlns=""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7" name="Freeform 16">
              <a:extLst>
                <a:ext uri="{FF2B5EF4-FFF2-40B4-BE49-F238E27FC236}">
                  <a16:creationId xmlns="" xmlns:a16="http://schemas.microsoft.com/office/drawing/2014/main" id="{12934FF8-5F70-40BF-BBB6-5EB941FB9BDF}"/>
                </a:ext>
              </a:extLst>
            </p:cNvPr>
            <p:cNvSpPr>
              <a:spLocks noEditPoints="1"/>
            </p:cNvSpPr>
            <p:nvPr>
              <p:extLst>
                <p:ext uri="{386F3935-93C4-4BCD-93E2-E3B085C9AB24}">
                  <p16:designElem xmlns=""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8" name="Freeform 17">
              <a:extLst>
                <a:ext uri="{FF2B5EF4-FFF2-40B4-BE49-F238E27FC236}">
                  <a16:creationId xmlns="" xmlns:a16="http://schemas.microsoft.com/office/drawing/2014/main" id="{8EB3FB08-D01D-4E24-BE40-C16269DF6247}"/>
                </a:ext>
              </a:extLst>
            </p:cNvPr>
            <p:cNvSpPr/>
            <p:nvPr>
              <p:extLst>
                <p:ext uri="{386F3935-93C4-4BCD-93E2-E3B085C9AB24}">
                  <p16:designElem xmlns=""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9" name="Freeform 18">
              <a:extLst>
                <a:ext uri="{FF2B5EF4-FFF2-40B4-BE49-F238E27FC236}">
                  <a16:creationId xmlns="" xmlns:a16="http://schemas.microsoft.com/office/drawing/2014/main" id="{D24E50D7-2753-4169-AD51-C106DA1B7A25}"/>
                </a:ext>
              </a:extLst>
            </p:cNvPr>
            <p:cNvSpPr>
              <a:spLocks noEditPoints="1"/>
            </p:cNvSpPr>
            <p:nvPr>
              <p:extLst>
                <p:ext uri="{386F3935-93C4-4BCD-93E2-E3B085C9AB24}">
                  <p16:designElem xmlns=""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0" name="Freeform 19">
              <a:extLst>
                <a:ext uri="{FF2B5EF4-FFF2-40B4-BE49-F238E27FC236}">
                  <a16:creationId xmlns="" xmlns:a16="http://schemas.microsoft.com/office/drawing/2014/main" id="{DF94B7E0-D9B6-4096-94D0-18D3AC0EF611}"/>
                </a:ext>
              </a:extLst>
            </p:cNvPr>
            <p:cNvSpPr/>
            <p:nvPr>
              <p:extLst>
                <p:ext uri="{386F3935-93C4-4BCD-93E2-E3B085C9AB24}">
                  <p16:designElem xmlns=""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1" name="Freeform 20">
              <a:extLst>
                <a:ext uri="{FF2B5EF4-FFF2-40B4-BE49-F238E27FC236}">
                  <a16:creationId xmlns="" xmlns:a16="http://schemas.microsoft.com/office/drawing/2014/main" id="{EBC05ADE-BBA2-4387-B005-3196E2E19826}"/>
                </a:ext>
              </a:extLst>
            </p:cNvPr>
            <p:cNvSpPr>
              <a:spLocks noEditPoints="1"/>
            </p:cNvSpPr>
            <p:nvPr>
              <p:extLst>
                <p:ext uri="{386F3935-93C4-4BCD-93E2-E3B085C9AB24}">
                  <p16:designElem xmlns=""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2" name="Freeform 21">
              <a:extLst>
                <a:ext uri="{FF2B5EF4-FFF2-40B4-BE49-F238E27FC236}">
                  <a16:creationId xmlns="" xmlns:a16="http://schemas.microsoft.com/office/drawing/2014/main" id="{BBED1CEE-14D2-442F-AB08-401ABE3EFBD8}"/>
                </a:ext>
              </a:extLst>
            </p:cNvPr>
            <p:cNvSpPr>
              <a:spLocks noEditPoints="1"/>
            </p:cNvSpPr>
            <p:nvPr>
              <p:extLst>
                <p:ext uri="{386F3935-93C4-4BCD-93E2-E3B085C9AB24}">
                  <p16:designElem xmlns=""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2" name="Freeform 22">
              <a:extLst>
                <a:ext uri="{FF2B5EF4-FFF2-40B4-BE49-F238E27FC236}">
                  <a16:creationId xmlns="" xmlns:a16="http://schemas.microsoft.com/office/drawing/2014/main" id="{4F6574C0-78E8-49EA-84BC-EE9D55707F21}"/>
                </a:ext>
              </a:extLst>
            </p:cNvPr>
            <p:cNvSpPr/>
            <p:nvPr>
              <p:extLst>
                <p:ext uri="{386F3935-93C4-4BCD-93E2-E3B085C9AB24}">
                  <p16:designElem xmlns=""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4" name="Freeform 23">
              <a:extLst>
                <a:ext uri="{FF2B5EF4-FFF2-40B4-BE49-F238E27FC236}">
                  <a16:creationId xmlns="" xmlns:a16="http://schemas.microsoft.com/office/drawing/2014/main" id="{65BCDB0B-615E-4CA1-AFD5-6B121CB7CEB6}"/>
                </a:ext>
              </a:extLst>
            </p:cNvPr>
            <p:cNvSpPr>
              <a:spLocks noEditPoints="1"/>
            </p:cNvSpPr>
            <p:nvPr>
              <p:extLst>
                <p:ext uri="{386F3935-93C4-4BCD-93E2-E3B085C9AB24}">
                  <p16:designElem xmlns=""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3" name="Freeform 24">
              <a:extLst>
                <a:ext uri="{FF2B5EF4-FFF2-40B4-BE49-F238E27FC236}">
                  <a16:creationId xmlns="" xmlns:a16="http://schemas.microsoft.com/office/drawing/2014/main" id="{40627863-B7FC-44D1-9E53-E728FFF675AF}"/>
                </a:ext>
              </a:extLst>
            </p:cNvPr>
            <p:cNvSpPr>
              <a:spLocks noEditPoints="1"/>
            </p:cNvSpPr>
            <p:nvPr>
              <p:extLst>
                <p:ext uri="{386F3935-93C4-4BCD-93E2-E3B085C9AB24}">
                  <p16:designElem xmlns=""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6" name="Freeform 25">
              <a:extLst>
                <a:ext uri="{FF2B5EF4-FFF2-40B4-BE49-F238E27FC236}">
                  <a16:creationId xmlns="" xmlns:a16="http://schemas.microsoft.com/office/drawing/2014/main" id="{52FD6F8C-3AF1-487E-91F4-6E55146F1F26}"/>
                </a:ext>
              </a:extLst>
            </p:cNvPr>
            <p:cNvSpPr/>
            <p:nvPr>
              <p:extLst>
                <p:ext uri="{386F3935-93C4-4BCD-93E2-E3B085C9AB24}">
                  <p16:designElem xmlns=""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7" name="Freeform 26">
              <a:extLst>
                <a:ext uri="{FF2B5EF4-FFF2-40B4-BE49-F238E27FC236}">
                  <a16:creationId xmlns="" xmlns:a16="http://schemas.microsoft.com/office/drawing/2014/main" id="{50323CF3-93CB-4E03-95C0-B180BB87A86D}"/>
                </a:ext>
              </a:extLst>
            </p:cNvPr>
            <p:cNvSpPr>
              <a:spLocks noEditPoints="1"/>
            </p:cNvSpPr>
            <p:nvPr>
              <p:extLst>
                <p:ext uri="{386F3935-93C4-4BCD-93E2-E3B085C9AB24}">
                  <p16:designElem xmlns=""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8" name="Freeform 27">
              <a:extLst>
                <a:ext uri="{FF2B5EF4-FFF2-40B4-BE49-F238E27FC236}">
                  <a16:creationId xmlns="" xmlns:a16="http://schemas.microsoft.com/office/drawing/2014/main" id="{EB47D82F-CF1B-47E6-9FA2-F3A9C5F945B8}"/>
                </a:ext>
              </a:extLst>
            </p:cNvPr>
            <p:cNvSpPr/>
            <p:nvPr>
              <p:extLst>
                <p:ext uri="{386F3935-93C4-4BCD-93E2-E3B085C9AB24}">
                  <p16:designElem xmlns=""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9" name="Freeform 28">
              <a:extLst>
                <a:ext uri="{FF2B5EF4-FFF2-40B4-BE49-F238E27FC236}">
                  <a16:creationId xmlns="" xmlns:a16="http://schemas.microsoft.com/office/drawing/2014/main" id="{0606708F-F2D4-4678-8ED2-39041BC64D7D}"/>
                </a:ext>
              </a:extLst>
            </p:cNvPr>
            <p:cNvSpPr>
              <a:spLocks noEditPoints="1"/>
            </p:cNvSpPr>
            <p:nvPr>
              <p:extLst>
                <p:ext uri="{386F3935-93C4-4BCD-93E2-E3B085C9AB24}">
                  <p16:designElem xmlns=""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0" name="Freeform 29">
              <a:extLst>
                <a:ext uri="{FF2B5EF4-FFF2-40B4-BE49-F238E27FC236}">
                  <a16:creationId xmlns="" xmlns:a16="http://schemas.microsoft.com/office/drawing/2014/main" id="{D7EB95B4-15E4-433D-B36F-21FF341AD9A1}"/>
                </a:ext>
              </a:extLst>
            </p:cNvPr>
            <p:cNvSpPr/>
            <p:nvPr>
              <p:extLst>
                <p:ext uri="{386F3935-93C4-4BCD-93E2-E3B085C9AB24}">
                  <p16:designElem xmlns=""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1" name="Freeform 30">
              <a:extLst>
                <a:ext uri="{FF2B5EF4-FFF2-40B4-BE49-F238E27FC236}">
                  <a16:creationId xmlns="" xmlns:a16="http://schemas.microsoft.com/office/drawing/2014/main" id="{500A541B-4C75-497C-A489-097ED29964FE}"/>
                </a:ext>
              </a:extLst>
            </p:cNvPr>
            <p:cNvSpPr>
              <a:spLocks noEditPoints="1"/>
            </p:cNvSpPr>
            <p:nvPr>
              <p:extLst>
                <p:ext uri="{386F3935-93C4-4BCD-93E2-E3B085C9AB24}">
                  <p16:designElem xmlns=""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2" name="Freeform 31">
              <a:extLst>
                <a:ext uri="{FF2B5EF4-FFF2-40B4-BE49-F238E27FC236}">
                  <a16:creationId xmlns="" xmlns:a16="http://schemas.microsoft.com/office/drawing/2014/main" id="{5789326F-12A4-48B8-B0ED-A6A2AE0C2778}"/>
                </a:ext>
              </a:extLst>
            </p:cNvPr>
            <p:cNvSpPr/>
            <p:nvPr>
              <p:extLst>
                <p:ext uri="{386F3935-93C4-4BCD-93E2-E3B085C9AB24}">
                  <p16:designElem xmlns=""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3" name="Freeform 32">
              <a:extLst>
                <a:ext uri="{FF2B5EF4-FFF2-40B4-BE49-F238E27FC236}">
                  <a16:creationId xmlns="" xmlns:a16="http://schemas.microsoft.com/office/drawing/2014/main" id="{25FA672E-2B65-477F-AA75-6261CE652F25}"/>
                </a:ext>
              </a:extLst>
            </p:cNvPr>
            <p:cNvSpPr>
              <a:spLocks noEditPoints="1"/>
            </p:cNvSpPr>
            <p:nvPr>
              <p:extLst>
                <p:ext uri="{386F3935-93C4-4BCD-93E2-E3B085C9AB24}">
                  <p16:designElem xmlns=""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4" name="Rectangle 33">
              <a:extLst>
                <a:ext uri="{FF2B5EF4-FFF2-40B4-BE49-F238E27FC236}">
                  <a16:creationId xmlns="" xmlns:a16="http://schemas.microsoft.com/office/drawing/2014/main" id="{BB09AF8D-E68B-499C-B9F5-2F365813D3C0}"/>
                </a:ext>
              </a:extLst>
            </p:cNvPr>
            <p:cNvSpPr>
              <a:spLocks noChangeArrowheads="1"/>
            </p:cNvSpPr>
            <p:nvPr>
              <p:extLst>
                <p:ext uri="{386F3935-93C4-4BCD-93E2-E3B085C9AB24}">
                  <p16:designElem xmlns=""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75" name="Freeform 34">
              <a:extLst>
                <a:ext uri="{FF2B5EF4-FFF2-40B4-BE49-F238E27FC236}">
                  <a16:creationId xmlns="" xmlns:a16="http://schemas.microsoft.com/office/drawing/2014/main" id="{7991AEAD-B5F3-47BA-9F1B-86C16A84AD39}"/>
                </a:ext>
              </a:extLst>
            </p:cNvPr>
            <p:cNvSpPr>
              <a:spLocks noEditPoints="1"/>
            </p:cNvSpPr>
            <p:nvPr>
              <p:extLst>
                <p:ext uri="{386F3935-93C4-4BCD-93E2-E3B085C9AB24}">
                  <p16:designElem xmlns=""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6" name="Freeform 35">
              <a:extLst>
                <a:ext uri="{FF2B5EF4-FFF2-40B4-BE49-F238E27FC236}">
                  <a16:creationId xmlns="" xmlns:a16="http://schemas.microsoft.com/office/drawing/2014/main" id="{19A85F58-4C3A-4388-B55C-2329EEAECF0E}"/>
                </a:ext>
              </a:extLst>
            </p:cNvPr>
            <p:cNvSpPr/>
            <p:nvPr>
              <p:extLst>
                <p:ext uri="{386F3935-93C4-4BCD-93E2-E3B085C9AB24}">
                  <p16:designElem xmlns=""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7" name="Freeform 36">
              <a:extLst>
                <a:ext uri="{FF2B5EF4-FFF2-40B4-BE49-F238E27FC236}">
                  <a16:creationId xmlns="" xmlns:a16="http://schemas.microsoft.com/office/drawing/2014/main" id="{05652F38-94D9-41B7-A699-7E8F0C78D8C4}"/>
                </a:ext>
              </a:extLst>
            </p:cNvPr>
            <p:cNvSpPr/>
            <p:nvPr>
              <p:extLst>
                <p:ext uri="{386F3935-93C4-4BCD-93E2-E3B085C9AB24}">
                  <p16:designElem xmlns=""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8" name="Freeform 37">
              <a:extLst>
                <a:ext uri="{FF2B5EF4-FFF2-40B4-BE49-F238E27FC236}">
                  <a16:creationId xmlns="" xmlns:a16="http://schemas.microsoft.com/office/drawing/2014/main" id="{3C043852-C250-4518-BB89-C91A349171DC}"/>
                </a:ext>
              </a:extLst>
            </p:cNvPr>
            <p:cNvSpPr>
              <a:spLocks noEditPoints="1"/>
            </p:cNvSpPr>
            <p:nvPr>
              <p:extLst>
                <p:ext uri="{386F3935-93C4-4BCD-93E2-E3B085C9AB24}">
                  <p16:designElem xmlns=""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9" name="Freeform 38">
              <a:extLst>
                <a:ext uri="{FF2B5EF4-FFF2-40B4-BE49-F238E27FC236}">
                  <a16:creationId xmlns="" xmlns:a16="http://schemas.microsoft.com/office/drawing/2014/main" id="{0CAB9A07-ECF2-416C-8528-F75DACB13822}"/>
                </a:ext>
              </a:extLst>
            </p:cNvPr>
            <p:cNvSpPr/>
            <p:nvPr>
              <p:extLst>
                <p:ext uri="{386F3935-93C4-4BCD-93E2-E3B085C9AB24}">
                  <p16:designElem xmlns=""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0" name="Freeform 39">
              <a:extLst>
                <a:ext uri="{FF2B5EF4-FFF2-40B4-BE49-F238E27FC236}">
                  <a16:creationId xmlns="" xmlns:a16="http://schemas.microsoft.com/office/drawing/2014/main" id="{904A314C-A829-4AA6-92E2-529BCCF95C93}"/>
                </a:ext>
              </a:extLst>
            </p:cNvPr>
            <p:cNvSpPr/>
            <p:nvPr>
              <p:extLst>
                <p:ext uri="{386F3935-93C4-4BCD-93E2-E3B085C9AB24}">
                  <p16:designElem xmlns=""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1" name="Freeform 40">
              <a:extLst>
                <a:ext uri="{FF2B5EF4-FFF2-40B4-BE49-F238E27FC236}">
                  <a16:creationId xmlns="" xmlns:a16="http://schemas.microsoft.com/office/drawing/2014/main" id="{244EE6BA-4569-43ED-9E2E-1FB66201B7EB}"/>
                </a:ext>
              </a:extLst>
            </p:cNvPr>
            <p:cNvSpPr>
              <a:spLocks noEditPoints="1"/>
            </p:cNvSpPr>
            <p:nvPr>
              <p:extLst>
                <p:ext uri="{386F3935-93C4-4BCD-93E2-E3B085C9AB24}">
                  <p16:designElem xmlns=""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2" name="Freeform 41">
              <a:extLst>
                <a:ext uri="{FF2B5EF4-FFF2-40B4-BE49-F238E27FC236}">
                  <a16:creationId xmlns="" xmlns:a16="http://schemas.microsoft.com/office/drawing/2014/main" id="{BEB8252E-FB2A-4BB5-BEC6-CA10FF6F7CAA}"/>
                </a:ext>
              </a:extLst>
            </p:cNvPr>
            <p:cNvSpPr/>
            <p:nvPr>
              <p:extLst>
                <p:ext uri="{386F3935-93C4-4BCD-93E2-E3B085C9AB24}">
                  <p16:designElem xmlns=""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3" name="Freeform 42">
              <a:extLst>
                <a:ext uri="{FF2B5EF4-FFF2-40B4-BE49-F238E27FC236}">
                  <a16:creationId xmlns="" xmlns:a16="http://schemas.microsoft.com/office/drawing/2014/main" id="{91414711-C3A4-4E96-854A-DDDEB2F2E3E8}"/>
                </a:ext>
              </a:extLst>
            </p:cNvPr>
            <p:cNvSpPr>
              <a:spLocks noEditPoints="1"/>
            </p:cNvSpPr>
            <p:nvPr>
              <p:extLst>
                <p:ext uri="{386F3935-93C4-4BCD-93E2-E3B085C9AB24}">
                  <p16:designElem xmlns=""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4" name="Freeform 43">
              <a:extLst>
                <a:ext uri="{FF2B5EF4-FFF2-40B4-BE49-F238E27FC236}">
                  <a16:creationId xmlns="" xmlns:a16="http://schemas.microsoft.com/office/drawing/2014/main" id="{86815BA8-3055-4B42-98C3-4202FD92E0D0}"/>
                </a:ext>
              </a:extLst>
            </p:cNvPr>
            <p:cNvSpPr/>
            <p:nvPr>
              <p:extLst>
                <p:ext uri="{386F3935-93C4-4BCD-93E2-E3B085C9AB24}">
                  <p16:designElem xmlns=""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5" name="Freeform 44">
              <a:extLst>
                <a:ext uri="{FF2B5EF4-FFF2-40B4-BE49-F238E27FC236}">
                  <a16:creationId xmlns="" xmlns:a16="http://schemas.microsoft.com/office/drawing/2014/main" id="{44457813-E991-44AE-9A83-B7488D1F362B}"/>
                </a:ext>
              </a:extLst>
            </p:cNvPr>
            <p:cNvSpPr>
              <a:spLocks noEditPoints="1"/>
            </p:cNvSpPr>
            <p:nvPr>
              <p:extLst>
                <p:ext uri="{386F3935-93C4-4BCD-93E2-E3B085C9AB24}">
                  <p16:designElem xmlns=""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6" name="Rectangle 45">
              <a:extLst>
                <a:ext uri="{FF2B5EF4-FFF2-40B4-BE49-F238E27FC236}">
                  <a16:creationId xmlns="" xmlns:a16="http://schemas.microsoft.com/office/drawing/2014/main" id="{8CE1CF47-A73F-4560-8835-AE1DC51E5CAE}"/>
                </a:ext>
              </a:extLst>
            </p:cNvPr>
            <p:cNvSpPr>
              <a:spLocks noChangeArrowheads="1"/>
            </p:cNvSpPr>
            <p:nvPr>
              <p:extLst>
                <p:ext uri="{386F3935-93C4-4BCD-93E2-E3B085C9AB24}">
                  <p16:designElem xmlns=""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87" name="Freeform 46">
              <a:extLst>
                <a:ext uri="{FF2B5EF4-FFF2-40B4-BE49-F238E27FC236}">
                  <a16:creationId xmlns="" xmlns:a16="http://schemas.microsoft.com/office/drawing/2014/main" id="{C2A935E4-AACC-4CB9-995E-D28617887316}"/>
                </a:ext>
              </a:extLst>
            </p:cNvPr>
            <p:cNvSpPr/>
            <p:nvPr>
              <p:extLst>
                <p:ext uri="{386F3935-93C4-4BCD-93E2-E3B085C9AB24}">
                  <p16:designElem xmlns=""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8" name="Freeform 47">
              <a:extLst>
                <a:ext uri="{FF2B5EF4-FFF2-40B4-BE49-F238E27FC236}">
                  <a16:creationId xmlns="" xmlns:a16="http://schemas.microsoft.com/office/drawing/2014/main" id="{93B5B778-8ACB-4004-932D-BD95997BAEFF}"/>
                </a:ext>
              </a:extLst>
            </p:cNvPr>
            <p:cNvSpPr>
              <a:spLocks noEditPoints="1"/>
            </p:cNvSpPr>
            <p:nvPr>
              <p:extLst>
                <p:ext uri="{386F3935-93C4-4BCD-93E2-E3B085C9AB24}">
                  <p16:designElem xmlns=""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9" name="Freeform 48">
              <a:extLst>
                <a:ext uri="{FF2B5EF4-FFF2-40B4-BE49-F238E27FC236}">
                  <a16:creationId xmlns="" xmlns:a16="http://schemas.microsoft.com/office/drawing/2014/main" id="{1434AF34-0919-40AD-84B1-446D4FF2D6D3}"/>
                </a:ext>
              </a:extLst>
            </p:cNvPr>
            <p:cNvSpPr/>
            <p:nvPr>
              <p:extLst>
                <p:ext uri="{386F3935-93C4-4BCD-93E2-E3B085C9AB24}">
                  <p16:designElem xmlns=""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0" name="Freeform 49">
              <a:extLst>
                <a:ext uri="{FF2B5EF4-FFF2-40B4-BE49-F238E27FC236}">
                  <a16:creationId xmlns="" xmlns:a16="http://schemas.microsoft.com/office/drawing/2014/main" id="{29546CF3-6DDD-4073-AB7F-C6E722257AAC}"/>
                </a:ext>
              </a:extLst>
            </p:cNvPr>
            <p:cNvSpPr>
              <a:spLocks noEditPoints="1"/>
            </p:cNvSpPr>
            <p:nvPr>
              <p:extLst>
                <p:ext uri="{386F3935-93C4-4BCD-93E2-E3B085C9AB24}">
                  <p16:designElem xmlns=""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1" name="Freeform 50">
              <a:extLst>
                <a:ext uri="{FF2B5EF4-FFF2-40B4-BE49-F238E27FC236}">
                  <a16:creationId xmlns="" xmlns:a16="http://schemas.microsoft.com/office/drawing/2014/main" id="{289D46AB-128A-477F-B6C9-F40F115D6CEB}"/>
                </a:ext>
              </a:extLst>
            </p:cNvPr>
            <p:cNvSpPr>
              <a:spLocks noEditPoints="1"/>
            </p:cNvSpPr>
            <p:nvPr>
              <p:extLst>
                <p:ext uri="{386F3935-93C4-4BCD-93E2-E3B085C9AB24}">
                  <p16:designElem xmlns=""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2" name="Freeform 51">
              <a:extLst>
                <a:ext uri="{FF2B5EF4-FFF2-40B4-BE49-F238E27FC236}">
                  <a16:creationId xmlns="" xmlns:a16="http://schemas.microsoft.com/office/drawing/2014/main" id="{A7DA7E67-3368-44AD-AACD-EB64AE34870B}"/>
                </a:ext>
              </a:extLst>
            </p:cNvPr>
            <p:cNvSpPr/>
            <p:nvPr>
              <p:extLst>
                <p:ext uri="{386F3935-93C4-4BCD-93E2-E3B085C9AB24}">
                  <p16:designElem xmlns=""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3" name="Freeform 52">
              <a:extLst>
                <a:ext uri="{FF2B5EF4-FFF2-40B4-BE49-F238E27FC236}">
                  <a16:creationId xmlns="" xmlns:a16="http://schemas.microsoft.com/office/drawing/2014/main" id="{78BB1152-AB85-4AD8-BBA1-07CEA1F50817}"/>
                </a:ext>
              </a:extLst>
            </p:cNvPr>
            <p:cNvSpPr/>
            <p:nvPr>
              <p:extLst>
                <p:ext uri="{386F3935-93C4-4BCD-93E2-E3B085C9AB24}">
                  <p16:designElem xmlns=""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4" name="Freeform 53">
              <a:extLst>
                <a:ext uri="{FF2B5EF4-FFF2-40B4-BE49-F238E27FC236}">
                  <a16:creationId xmlns="" xmlns:a16="http://schemas.microsoft.com/office/drawing/2014/main" id="{A982E7F2-DD68-4093-B9C5-3E42B475AB44}"/>
                </a:ext>
              </a:extLst>
            </p:cNvPr>
            <p:cNvSpPr>
              <a:spLocks noEditPoints="1"/>
            </p:cNvSpPr>
            <p:nvPr>
              <p:extLst>
                <p:ext uri="{386F3935-93C4-4BCD-93E2-E3B085C9AB24}">
                  <p16:designElem xmlns=""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5" name="Freeform 54">
              <a:extLst>
                <a:ext uri="{FF2B5EF4-FFF2-40B4-BE49-F238E27FC236}">
                  <a16:creationId xmlns="" xmlns:a16="http://schemas.microsoft.com/office/drawing/2014/main" id="{A682E224-4CD6-420B-897A-B23D50B82EDA}"/>
                </a:ext>
              </a:extLst>
            </p:cNvPr>
            <p:cNvSpPr>
              <a:spLocks noEditPoints="1"/>
            </p:cNvSpPr>
            <p:nvPr>
              <p:extLst>
                <p:ext uri="{386F3935-93C4-4BCD-93E2-E3B085C9AB24}">
                  <p16:designElem xmlns=""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6" name="Freeform 55">
              <a:extLst>
                <a:ext uri="{FF2B5EF4-FFF2-40B4-BE49-F238E27FC236}">
                  <a16:creationId xmlns="" xmlns:a16="http://schemas.microsoft.com/office/drawing/2014/main" id="{31B90F10-06CD-480E-8D35-6E0FFFB8945B}"/>
                </a:ext>
              </a:extLst>
            </p:cNvPr>
            <p:cNvSpPr/>
            <p:nvPr>
              <p:extLst>
                <p:ext uri="{386F3935-93C4-4BCD-93E2-E3B085C9AB24}">
                  <p16:designElem xmlns=""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7" name="Freeform 56">
              <a:extLst>
                <a:ext uri="{FF2B5EF4-FFF2-40B4-BE49-F238E27FC236}">
                  <a16:creationId xmlns="" xmlns:a16="http://schemas.microsoft.com/office/drawing/2014/main" id="{7BC977DB-69B0-4D8D-B77C-E1127EC41724}"/>
                </a:ext>
              </a:extLst>
            </p:cNvPr>
            <p:cNvSpPr>
              <a:spLocks noEditPoints="1"/>
            </p:cNvSpPr>
            <p:nvPr>
              <p:extLst>
                <p:ext uri="{386F3935-93C4-4BCD-93E2-E3B085C9AB24}">
                  <p16:designElem xmlns=""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8" name="Freeform 57">
              <a:extLst>
                <a:ext uri="{FF2B5EF4-FFF2-40B4-BE49-F238E27FC236}">
                  <a16:creationId xmlns="" xmlns:a16="http://schemas.microsoft.com/office/drawing/2014/main" id="{24127454-3FCB-41D6-ACFB-81D7E05A7925}"/>
                </a:ext>
              </a:extLst>
            </p:cNvPr>
            <p:cNvSpPr/>
            <p:nvPr>
              <p:extLst>
                <p:ext uri="{386F3935-93C4-4BCD-93E2-E3B085C9AB24}">
                  <p16:designElem xmlns=""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9" name="Freeform 58">
              <a:extLst>
                <a:ext uri="{FF2B5EF4-FFF2-40B4-BE49-F238E27FC236}">
                  <a16:creationId xmlns="" xmlns:a16="http://schemas.microsoft.com/office/drawing/2014/main" id="{7AA80D42-B8A8-475B-ADBF-99719CE9FE53}"/>
                </a:ext>
              </a:extLst>
            </p:cNvPr>
            <p:cNvSpPr>
              <a:spLocks noEditPoints="1"/>
            </p:cNvSpPr>
            <p:nvPr>
              <p:extLst>
                <p:ext uri="{386F3935-93C4-4BCD-93E2-E3B085C9AB24}">
                  <p16:designElem xmlns=""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63" name="Titel 2">
            <a:extLst>
              <a:ext uri="{FF2B5EF4-FFF2-40B4-BE49-F238E27FC236}">
                <a16:creationId xmlns="" xmlns:a16="http://schemas.microsoft.com/office/drawing/2014/main" id="{F43539BE-F7BD-4AE4-A47B-0ACD7B9CE6A0}"/>
              </a:ext>
            </a:extLst>
          </p:cNvPr>
          <p:cNvSpPr txBox="1">
            <a:spLocks/>
          </p:cNvSpPr>
          <p:nvPr/>
        </p:nvSpPr>
        <p:spPr>
          <a:xfrm>
            <a:off x="717239" y="281368"/>
            <a:ext cx="7429500" cy="1117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4000" dirty="0">
                <a:solidFill>
                  <a:prstClr val="white"/>
                </a:solidFill>
                <a:latin typeface="Tw Cen MT" panose="020B0602020104020603"/>
              </a:rPr>
              <a:t>Stelling</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
        <p:nvSpPr>
          <p:cNvPr id="67" name="Titel 2">
            <a:extLst>
              <a:ext uri="{FF2B5EF4-FFF2-40B4-BE49-F238E27FC236}">
                <a16:creationId xmlns="" xmlns:a16="http://schemas.microsoft.com/office/drawing/2014/main" id="{4C94B48C-072D-4600-B203-AA080DFF8074}"/>
              </a:ext>
            </a:extLst>
          </p:cNvPr>
          <p:cNvSpPr txBox="1">
            <a:spLocks/>
          </p:cNvSpPr>
          <p:nvPr/>
        </p:nvSpPr>
        <p:spPr>
          <a:xfrm>
            <a:off x="989418" y="1980747"/>
            <a:ext cx="7429500" cy="3116262"/>
          </a:xfrm>
          <a:prstGeom prst="rect">
            <a:avLst/>
          </a:prstGeom>
          <a:ln w="38100">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lvl="0" algn="ctr"/>
            <a:r>
              <a:rPr lang="nl-NL" sz="3200" dirty="0"/>
              <a:t>De internationale concurrentiepositie van de BV Nederland staat onder druk als werkenden en potentieel werkenden zich niet continu blijven scholen</a:t>
            </a:r>
            <a: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t/>
            </a:r>
            <a:br>
              <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rPr>
            </a:br>
            <a:endParaRPr kumimoji="0" lang="nl-NL" sz="2100" b="0" i="0" u="none" strike="noStrike" kern="1200" cap="all" spc="0" normalizeH="0" baseline="0" noProof="0" dirty="0">
              <a:ln>
                <a:noFill/>
              </a:ln>
              <a:solidFill>
                <a:prstClr val="white"/>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854956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Leren, onderverdeeld in bekostiging opleiding, leeftijd en geslacht:</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4" name="Afbeelding 3">
            <a:extLst>
              <a:ext uri="{FF2B5EF4-FFF2-40B4-BE49-F238E27FC236}">
                <a16:creationId xmlns="" xmlns:a16="http://schemas.microsoft.com/office/drawing/2014/main" id="{30CBA86B-DD79-425C-8682-7345C26F752B}"/>
              </a:ext>
            </a:extLst>
          </p:cNvPr>
          <p:cNvPicPr>
            <a:picLocks noChangeAspect="1"/>
          </p:cNvPicPr>
          <p:nvPr/>
        </p:nvPicPr>
        <p:blipFill>
          <a:blip r:embed="rId3"/>
          <a:stretch>
            <a:fillRect/>
          </a:stretch>
        </p:blipFill>
        <p:spPr>
          <a:xfrm>
            <a:off x="299447" y="1912109"/>
            <a:ext cx="8502431" cy="3929707"/>
          </a:xfrm>
          <a:prstGeom prst="rect">
            <a:avLst/>
          </a:prstGeom>
        </p:spPr>
      </p:pic>
    </p:spTree>
    <p:extLst>
      <p:ext uri="{BB962C8B-B14F-4D97-AF65-F5344CB8AC3E}">
        <p14:creationId xmlns:p14="http://schemas.microsoft.com/office/powerpoint/2010/main" val="205976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Leren per arbeidsmarktpositie:</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5" name="Afbeelding 4">
            <a:extLst>
              <a:ext uri="{FF2B5EF4-FFF2-40B4-BE49-F238E27FC236}">
                <a16:creationId xmlns="" xmlns:a16="http://schemas.microsoft.com/office/drawing/2014/main" id="{9DC01E59-1F82-4DD5-A3D8-3996540FA3F9}"/>
              </a:ext>
            </a:extLst>
          </p:cNvPr>
          <p:cNvPicPr>
            <a:picLocks noChangeAspect="1"/>
          </p:cNvPicPr>
          <p:nvPr/>
        </p:nvPicPr>
        <p:blipFill>
          <a:blip r:embed="rId3"/>
          <a:stretch>
            <a:fillRect/>
          </a:stretch>
        </p:blipFill>
        <p:spPr>
          <a:xfrm>
            <a:off x="238263" y="1897510"/>
            <a:ext cx="8706158" cy="4344707"/>
          </a:xfrm>
          <a:prstGeom prst="rect">
            <a:avLst/>
          </a:prstGeom>
        </p:spPr>
      </p:pic>
    </p:spTree>
    <p:extLst>
      <p:ext uri="{BB962C8B-B14F-4D97-AF65-F5344CB8AC3E}">
        <p14:creationId xmlns:p14="http://schemas.microsoft.com/office/powerpoint/2010/main" val="95376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Leren per bedrijfssector:</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4" name="Afbeelding 3">
            <a:extLst>
              <a:ext uri="{FF2B5EF4-FFF2-40B4-BE49-F238E27FC236}">
                <a16:creationId xmlns="" xmlns:a16="http://schemas.microsoft.com/office/drawing/2014/main" id="{AE4886A4-72B6-4CD7-B6CB-357EC7D73D0D}"/>
              </a:ext>
            </a:extLst>
          </p:cNvPr>
          <p:cNvPicPr>
            <a:picLocks noChangeAspect="1"/>
          </p:cNvPicPr>
          <p:nvPr/>
        </p:nvPicPr>
        <p:blipFill>
          <a:blip r:embed="rId3"/>
          <a:stretch>
            <a:fillRect/>
          </a:stretch>
        </p:blipFill>
        <p:spPr>
          <a:xfrm>
            <a:off x="315314" y="1970582"/>
            <a:ext cx="8533740" cy="4279405"/>
          </a:xfrm>
          <a:prstGeom prst="rect">
            <a:avLst/>
          </a:prstGeom>
        </p:spPr>
      </p:pic>
      <p:sp>
        <p:nvSpPr>
          <p:cNvPr id="6" name="Ovaal 5">
            <a:extLst>
              <a:ext uri="{FF2B5EF4-FFF2-40B4-BE49-F238E27FC236}">
                <a16:creationId xmlns="" xmlns:a16="http://schemas.microsoft.com/office/drawing/2014/main" id="{50AA1BCE-2B7B-40BF-8A94-D1ED3FA2A48F}"/>
              </a:ext>
            </a:extLst>
          </p:cNvPr>
          <p:cNvSpPr/>
          <p:nvPr/>
        </p:nvSpPr>
        <p:spPr>
          <a:xfrm>
            <a:off x="2915816" y="4867275"/>
            <a:ext cx="5859942" cy="1298029"/>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6606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5" name="Rectangle 127">
            <a:extLst>
              <a:ext uri="{FF2B5EF4-FFF2-40B4-BE49-F238E27FC236}">
                <a16:creationId xmlns="" xmlns:a16="http://schemas.microsoft.com/office/drawing/2014/main" id="{C2E4E997-8672-4FFD-B8EC-9932A8E4714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6" name="Picture 2" descr="Afbeelding met elektronica&#10;&#10;Beschrijving is gegenereerd met hoge betrouwbaarheid">
            <a:extLst>
              <a:ext uri="{FF2B5EF4-FFF2-40B4-BE49-F238E27FC236}">
                <a16:creationId xmlns="" xmlns:a16="http://schemas.microsoft.com/office/drawing/2014/main" id="{FE6BA9E6-1D9E-4D30-B528-D49FA1342E4E}"/>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oup 131">
            <a:extLst>
              <a:ext uri="{FF2B5EF4-FFF2-40B4-BE49-F238E27FC236}">
                <a16:creationId xmlns="" xmlns:a16="http://schemas.microsoft.com/office/drawing/2014/main" id="{453E4DEE-E996-40F8-8635-0FF43D7348F9}"/>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915604"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3" name="Rectangle 5">
              <a:extLst>
                <a:ext uri="{FF2B5EF4-FFF2-40B4-BE49-F238E27FC236}">
                  <a16:creationId xmlns="" xmlns:a16="http://schemas.microsoft.com/office/drawing/2014/main" id="{08BD1D3E-43CE-49EB-A424-0738950C6424}"/>
                </a:ext>
              </a:extLst>
            </p:cNvPr>
            <p:cNvSpPr>
              <a:spLocks noChangeArrowheads="1"/>
            </p:cNvSpPr>
            <p:nvPr>
              <p:extLst>
                <p:ext uri="{386F3935-93C4-4BCD-93E2-E3B085C9AB24}">
                  <p16:designElem xmlns=""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8" name="Freeform 6">
              <a:extLst>
                <a:ext uri="{FF2B5EF4-FFF2-40B4-BE49-F238E27FC236}">
                  <a16:creationId xmlns="" xmlns:a16="http://schemas.microsoft.com/office/drawing/2014/main" id="{E9182037-E3FA-489A-95D5-29E4248420D8}"/>
                </a:ext>
              </a:extLst>
            </p:cNvPr>
            <p:cNvSpPr>
              <a:spLocks noEditPoints="1"/>
            </p:cNvSpPr>
            <p:nvPr>
              <p:extLst>
                <p:ext uri="{386F3935-93C4-4BCD-93E2-E3B085C9AB24}">
                  <p16:designElem xmlns=""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5" name="Freeform 7">
              <a:extLst>
                <a:ext uri="{FF2B5EF4-FFF2-40B4-BE49-F238E27FC236}">
                  <a16:creationId xmlns="" xmlns:a16="http://schemas.microsoft.com/office/drawing/2014/main" id="{E8864E76-AD7F-4BEE-B3F6-A78FA42AEFAC}"/>
                </a:ext>
              </a:extLst>
            </p:cNvPr>
            <p:cNvSpPr>
              <a:spLocks noEditPoints="1"/>
            </p:cNvSpPr>
            <p:nvPr>
              <p:extLst>
                <p:ext uri="{386F3935-93C4-4BCD-93E2-E3B085C9AB24}">
                  <p16:designElem xmlns=""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9" name="Freeform 8">
              <a:extLst>
                <a:ext uri="{FF2B5EF4-FFF2-40B4-BE49-F238E27FC236}">
                  <a16:creationId xmlns="" xmlns:a16="http://schemas.microsoft.com/office/drawing/2014/main" id="{8AD071B3-046D-4479-91FE-01E9AD7C8AAB}"/>
                </a:ext>
              </a:extLst>
            </p:cNvPr>
            <p:cNvSpPr/>
            <p:nvPr>
              <p:extLst>
                <p:ext uri="{386F3935-93C4-4BCD-93E2-E3B085C9AB24}">
                  <p16:designElem xmlns=""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7" name="Freeform 9">
              <a:extLst>
                <a:ext uri="{FF2B5EF4-FFF2-40B4-BE49-F238E27FC236}">
                  <a16:creationId xmlns="" xmlns:a16="http://schemas.microsoft.com/office/drawing/2014/main" id="{91D776F5-E902-4A4D-A75D-A46E063C9F38}"/>
                </a:ext>
              </a:extLst>
            </p:cNvPr>
            <p:cNvSpPr>
              <a:spLocks noEditPoints="1"/>
            </p:cNvSpPr>
            <p:nvPr>
              <p:extLst>
                <p:ext uri="{386F3935-93C4-4BCD-93E2-E3B085C9AB24}">
                  <p16:designElem xmlns=""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8" name="Freeform 10">
              <a:extLst>
                <a:ext uri="{FF2B5EF4-FFF2-40B4-BE49-F238E27FC236}">
                  <a16:creationId xmlns="" xmlns:a16="http://schemas.microsoft.com/office/drawing/2014/main" id="{EBED8F24-A998-4952-AB68-E2074F0746FE}"/>
                </a:ext>
              </a:extLst>
            </p:cNvPr>
            <p:cNvSpPr/>
            <p:nvPr>
              <p:extLst>
                <p:ext uri="{386F3935-93C4-4BCD-93E2-E3B085C9AB24}">
                  <p16:designElem xmlns=""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9" name="Freeform 11">
              <a:extLst>
                <a:ext uri="{FF2B5EF4-FFF2-40B4-BE49-F238E27FC236}">
                  <a16:creationId xmlns="" xmlns:a16="http://schemas.microsoft.com/office/drawing/2014/main" id="{74D7A646-8CDC-49B3-9C44-3EF38DB4264C}"/>
                </a:ext>
              </a:extLst>
            </p:cNvPr>
            <p:cNvSpPr/>
            <p:nvPr>
              <p:extLst>
                <p:ext uri="{386F3935-93C4-4BCD-93E2-E3B085C9AB24}">
                  <p16:designElem xmlns=""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0" name="Freeform 12">
              <a:extLst>
                <a:ext uri="{FF2B5EF4-FFF2-40B4-BE49-F238E27FC236}">
                  <a16:creationId xmlns="" xmlns:a16="http://schemas.microsoft.com/office/drawing/2014/main" id="{D4E99D14-E4F4-419B-9AAF-8D1CEAB28A2D}"/>
                </a:ext>
              </a:extLst>
            </p:cNvPr>
            <p:cNvSpPr>
              <a:spLocks noEditPoints="1"/>
            </p:cNvSpPr>
            <p:nvPr>
              <p:extLst>
                <p:ext uri="{386F3935-93C4-4BCD-93E2-E3B085C9AB24}">
                  <p16:designElem xmlns=""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1" name="Freeform 13">
              <a:extLst>
                <a:ext uri="{FF2B5EF4-FFF2-40B4-BE49-F238E27FC236}">
                  <a16:creationId xmlns="" xmlns:a16="http://schemas.microsoft.com/office/drawing/2014/main" id="{377E106C-5445-4A52-9F7E-DA1738744291}"/>
                </a:ext>
              </a:extLst>
            </p:cNvPr>
            <p:cNvSpPr>
              <a:spLocks noEditPoints="1"/>
            </p:cNvSpPr>
            <p:nvPr>
              <p:extLst>
                <p:ext uri="{386F3935-93C4-4BCD-93E2-E3B085C9AB24}">
                  <p16:designElem xmlns=""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2" name="Freeform 14">
              <a:extLst>
                <a:ext uri="{FF2B5EF4-FFF2-40B4-BE49-F238E27FC236}">
                  <a16:creationId xmlns="" xmlns:a16="http://schemas.microsoft.com/office/drawing/2014/main" id="{752BFE96-D378-4BAE-A64B-F851A34C4770}"/>
                </a:ext>
              </a:extLst>
            </p:cNvPr>
            <p:cNvSpPr/>
            <p:nvPr>
              <p:extLst>
                <p:ext uri="{386F3935-93C4-4BCD-93E2-E3B085C9AB24}">
                  <p16:designElem xmlns=""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3" name="Freeform 15">
              <a:extLst>
                <a:ext uri="{FF2B5EF4-FFF2-40B4-BE49-F238E27FC236}">
                  <a16:creationId xmlns="" xmlns:a16="http://schemas.microsoft.com/office/drawing/2014/main" id="{B88FFB19-5A5E-4078-B467-9D4ABD21BD9A}"/>
                </a:ext>
              </a:extLst>
            </p:cNvPr>
            <p:cNvSpPr>
              <a:spLocks noEditPoints="1"/>
            </p:cNvSpPr>
            <p:nvPr>
              <p:extLst>
                <p:ext uri="{386F3935-93C4-4BCD-93E2-E3B085C9AB24}">
                  <p16:designElem xmlns=""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4" name="Line 16">
              <a:extLst>
                <a:ext uri="{FF2B5EF4-FFF2-40B4-BE49-F238E27FC236}">
                  <a16:creationId xmlns="" xmlns:a16="http://schemas.microsoft.com/office/drawing/2014/main" id="{11042975-3D19-4728-BCDA-D3F5CD633EDB}"/>
                </a:ext>
              </a:extLst>
            </p:cNvPr>
            <p:cNvSpPr>
              <a:spLocks noChangeShapeType="1"/>
            </p:cNvSpPr>
            <p:nvPr>
              <p:extLst>
                <p:ext uri="{386F3935-93C4-4BCD-93E2-E3B085C9AB24}">
                  <p16:designElem xmlns=""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45" name="Freeform 17">
              <a:extLst>
                <a:ext uri="{FF2B5EF4-FFF2-40B4-BE49-F238E27FC236}">
                  <a16:creationId xmlns="" xmlns:a16="http://schemas.microsoft.com/office/drawing/2014/main" id="{A28972BD-D2E1-4DCA-A907-2E3B6F606649}"/>
                </a:ext>
              </a:extLst>
            </p:cNvPr>
            <p:cNvSpPr/>
            <p:nvPr>
              <p:extLst>
                <p:ext uri="{386F3935-93C4-4BCD-93E2-E3B085C9AB24}">
                  <p16:designElem xmlns=""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6" name="Freeform 18">
              <a:extLst>
                <a:ext uri="{FF2B5EF4-FFF2-40B4-BE49-F238E27FC236}">
                  <a16:creationId xmlns="" xmlns:a16="http://schemas.microsoft.com/office/drawing/2014/main" id="{1C806824-5C2D-4747-B038-69EE4074B366}"/>
                </a:ext>
              </a:extLst>
            </p:cNvPr>
            <p:cNvSpPr/>
            <p:nvPr>
              <p:extLst>
                <p:ext uri="{386F3935-93C4-4BCD-93E2-E3B085C9AB24}">
                  <p16:designElem xmlns=""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7" name="Freeform 19">
              <a:extLst>
                <a:ext uri="{FF2B5EF4-FFF2-40B4-BE49-F238E27FC236}">
                  <a16:creationId xmlns="" xmlns:a16="http://schemas.microsoft.com/office/drawing/2014/main" id="{3B33F710-16D7-4F48-BFCA-66C9CA2352CB}"/>
                </a:ext>
              </a:extLst>
            </p:cNvPr>
            <p:cNvSpPr/>
            <p:nvPr>
              <p:extLst>
                <p:ext uri="{386F3935-93C4-4BCD-93E2-E3B085C9AB24}">
                  <p16:designElem xmlns=""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8" name="Freeform 20">
              <a:extLst>
                <a:ext uri="{FF2B5EF4-FFF2-40B4-BE49-F238E27FC236}">
                  <a16:creationId xmlns="" xmlns:a16="http://schemas.microsoft.com/office/drawing/2014/main" id="{6C8C8ED4-90FA-4E97-AAF0-D5D51E6A935E}"/>
                </a:ext>
              </a:extLst>
            </p:cNvPr>
            <p:cNvSpPr>
              <a:spLocks noEditPoints="1"/>
            </p:cNvSpPr>
            <p:nvPr>
              <p:extLst>
                <p:ext uri="{386F3935-93C4-4BCD-93E2-E3B085C9AB24}">
                  <p16:designElem xmlns=""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9" name="Rectangle 21">
              <a:extLst>
                <a:ext uri="{FF2B5EF4-FFF2-40B4-BE49-F238E27FC236}">
                  <a16:creationId xmlns="" xmlns:a16="http://schemas.microsoft.com/office/drawing/2014/main" id="{6C5EB9C1-B25F-4172-8A96-5950ECC828FC}"/>
                </a:ext>
              </a:extLst>
            </p:cNvPr>
            <p:cNvSpPr>
              <a:spLocks noChangeArrowheads="1"/>
            </p:cNvSpPr>
            <p:nvPr>
              <p:extLst>
                <p:ext uri="{386F3935-93C4-4BCD-93E2-E3B085C9AB24}">
                  <p16:designElem xmlns=""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50" name="Freeform 22">
              <a:extLst>
                <a:ext uri="{FF2B5EF4-FFF2-40B4-BE49-F238E27FC236}">
                  <a16:creationId xmlns="" xmlns:a16="http://schemas.microsoft.com/office/drawing/2014/main" id="{097E6E8A-9373-4655-882B-21715CCE97EE}"/>
                </a:ext>
              </a:extLst>
            </p:cNvPr>
            <p:cNvSpPr/>
            <p:nvPr>
              <p:extLst>
                <p:ext uri="{386F3935-93C4-4BCD-93E2-E3B085C9AB24}">
                  <p16:designElem xmlns=""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1" name="Freeform 23">
              <a:extLst>
                <a:ext uri="{FF2B5EF4-FFF2-40B4-BE49-F238E27FC236}">
                  <a16:creationId xmlns="" xmlns:a16="http://schemas.microsoft.com/office/drawing/2014/main" id="{EB8CC766-1206-4372-ACAF-8230AF4D5421}"/>
                </a:ext>
              </a:extLst>
            </p:cNvPr>
            <p:cNvSpPr>
              <a:spLocks noEditPoints="1"/>
            </p:cNvSpPr>
            <p:nvPr>
              <p:extLst>
                <p:ext uri="{386F3935-93C4-4BCD-93E2-E3B085C9AB24}">
                  <p16:designElem xmlns=""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2" name="Freeform 24">
              <a:extLst>
                <a:ext uri="{FF2B5EF4-FFF2-40B4-BE49-F238E27FC236}">
                  <a16:creationId xmlns="" xmlns:a16="http://schemas.microsoft.com/office/drawing/2014/main" id="{1C8E2511-2489-47B2-9C19-C410910DD901}"/>
                </a:ext>
              </a:extLst>
            </p:cNvPr>
            <p:cNvSpPr/>
            <p:nvPr>
              <p:extLst>
                <p:ext uri="{386F3935-93C4-4BCD-93E2-E3B085C9AB24}">
                  <p16:designElem xmlns=""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3" name="Freeform 25">
              <a:extLst>
                <a:ext uri="{FF2B5EF4-FFF2-40B4-BE49-F238E27FC236}">
                  <a16:creationId xmlns="" xmlns:a16="http://schemas.microsoft.com/office/drawing/2014/main" id="{D7820196-0A47-47EF-832C-A688E8977D60}"/>
                </a:ext>
              </a:extLst>
            </p:cNvPr>
            <p:cNvSpPr>
              <a:spLocks noEditPoints="1"/>
            </p:cNvSpPr>
            <p:nvPr>
              <p:extLst>
                <p:ext uri="{386F3935-93C4-4BCD-93E2-E3B085C9AB24}">
                  <p16:designElem xmlns=""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4" name="Freeform 26">
              <a:extLst>
                <a:ext uri="{FF2B5EF4-FFF2-40B4-BE49-F238E27FC236}">
                  <a16:creationId xmlns="" xmlns:a16="http://schemas.microsoft.com/office/drawing/2014/main" id="{4982E0BF-34AE-48A3-AD6B-E0F3CD05DB34}"/>
                </a:ext>
              </a:extLst>
            </p:cNvPr>
            <p:cNvSpPr/>
            <p:nvPr>
              <p:extLst>
                <p:ext uri="{386F3935-93C4-4BCD-93E2-E3B085C9AB24}">
                  <p16:designElem xmlns=""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5" name="Freeform 27">
              <a:extLst>
                <a:ext uri="{FF2B5EF4-FFF2-40B4-BE49-F238E27FC236}">
                  <a16:creationId xmlns="" xmlns:a16="http://schemas.microsoft.com/office/drawing/2014/main" id="{CD34643B-9DF2-4310-8868-48252C3393F0}"/>
                </a:ext>
              </a:extLst>
            </p:cNvPr>
            <p:cNvSpPr/>
            <p:nvPr>
              <p:extLst>
                <p:ext uri="{386F3935-93C4-4BCD-93E2-E3B085C9AB24}">
                  <p16:designElem xmlns=""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6" name="Freeform 28">
              <a:extLst>
                <a:ext uri="{FF2B5EF4-FFF2-40B4-BE49-F238E27FC236}">
                  <a16:creationId xmlns="" xmlns:a16="http://schemas.microsoft.com/office/drawing/2014/main" id="{4E020C4E-AF64-44A8-B830-779541D8D549}"/>
                </a:ext>
              </a:extLst>
            </p:cNvPr>
            <p:cNvSpPr>
              <a:spLocks noEditPoints="1"/>
            </p:cNvSpPr>
            <p:nvPr>
              <p:extLst>
                <p:ext uri="{386F3935-93C4-4BCD-93E2-E3B085C9AB24}">
                  <p16:designElem xmlns=""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7" name="Freeform 29">
              <a:extLst>
                <a:ext uri="{FF2B5EF4-FFF2-40B4-BE49-F238E27FC236}">
                  <a16:creationId xmlns="" xmlns:a16="http://schemas.microsoft.com/office/drawing/2014/main" id="{D97BC3D3-B1B3-4825-9169-BBEF1DBCF055}"/>
                </a:ext>
              </a:extLst>
            </p:cNvPr>
            <p:cNvSpPr>
              <a:spLocks noEditPoints="1"/>
            </p:cNvSpPr>
            <p:nvPr>
              <p:extLst>
                <p:ext uri="{386F3935-93C4-4BCD-93E2-E3B085C9AB24}">
                  <p16:designElem xmlns=""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8" name="Freeform 30">
              <a:extLst>
                <a:ext uri="{FF2B5EF4-FFF2-40B4-BE49-F238E27FC236}">
                  <a16:creationId xmlns="" xmlns:a16="http://schemas.microsoft.com/office/drawing/2014/main" id="{A750DC4F-1DAF-470E-98C6-6C68DEB93363}"/>
                </a:ext>
              </a:extLst>
            </p:cNvPr>
            <p:cNvSpPr/>
            <p:nvPr>
              <p:extLst>
                <p:ext uri="{386F3935-93C4-4BCD-93E2-E3B085C9AB24}">
                  <p16:designElem xmlns=""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9" name="Freeform 31">
              <a:extLst>
                <a:ext uri="{FF2B5EF4-FFF2-40B4-BE49-F238E27FC236}">
                  <a16:creationId xmlns="" xmlns:a16="http://schemas.microsoft.com/office/drawing/2014/main" id="{2F99594A-5BBD-4E10-A818-8BE52B7D952C}"/>
                </a:ext>
              </a:extLst>
            </p:cNvPr>
            <p:cNvSpPr>
              <a:spLocks noEditPoints="1"/>
            </p:cNvSpPr>
            <p:nvPr>
              <p:extLst>
                <p:ext uri="{386F3935-93C4-4BCD-93E2-E3B085C9AB24}">
                  <p16:designElem xmlns=""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el 1"/>
          <p:cNvSpPr>
            <a:spLocks noGrp="1"/>
          </p:cNvSpPr>
          <p:nvPr>
            <p:ph type="title"/>
          </p:nvPr>
        </p:nvSpPr>
        <p:spPr>
          <a:xfrm>
            <a:off x="595321" y="577789"/>
            <a:ext cx="8180437" cy="938274"/>
          </a:xfrm>
        </p:spPr>
        <p:txBody>
          <a:bodyPr>
            <a:normAutofit/>
          </a:bodyPr>
          <a:lstStyle/>
          <a:p>
            <a:pPr algn="ctr"/>
            <a:r>
              <a:rPr lang="nl-NL" sz="2800" dirty="0"/>
              <a:t>Aandeel bedrijven met opleidingsactiviteiten naar bedrijfsomvang:</a:t>
            </a:r>
          </a:p>
        </p:txBody>
      </p:sp>
      <p:sp>
        <p:nvSpPr>
          <p:cNvPr id="3" name="Tijdelijke aanduiding voor inhoud 2">
            <a:extLst>
              <a:ext uri="{FF2B5EF4-FFF2-40B4-BE49-F238E27FC236}">
                <a16:creationId xmlns="" xmlns:a16="http://schemas.microsoft.com/office/drawing/2014/main" id="{42FD47A1-DE49-4E56-BF65-32659B65EE4D}"/>
              </a:ext>
            </a:extLst>
          </p:cNvPr>
          <p:cNvSpPr>
            <a:spLocks noGrp="1"/>
          </p:cNvSpPr>
          <p:nvPr>
            <p:ph idx="1"/>
          </p:nvPr>
        </p:nvSpPr>
        <p:spPr/>
        <p:txBody>
          <a:bodyPr/>
          <a:lstStyle/>
          <a:p>
            <a:endParaRPr lang="nl-NL"/>
          </a:p>
        </p:txBody>
      </p:sp>
      <p:pic>
        <p:nvPicPr>
          <p:cNvPr id="5" name="Afbeelding 4">
            <a:extLst>
              <a:ext uri="{FF2B5EF4-FFF2-40B4-BE49-F238E27FC236}">
                <a16:creationId xmlns="" xmlns:a16="http://schemas.microsoft.com/office/drawing/2014/main" id="{E86E0AC5-58D5-4DAA-B471-6B8EA64AF0B5}"/>
              </a:ext>
            </a:extLst>
          </p:cNvPr>
          <p:cNvPicPr>
            <a:picLocks noChangeAspect="1"/>
          </p:cNvPicPr>
          <p:nvPr/>
        </p:nvPicPr>
        <p:blipFill>
          <a:blip r:embed="rId3"/>
          <a:stretch>
            <a:fillRect/>
          </a:stretch>
        </p:blipFill>
        <p:spPr>
          <a:xfrm>
            <a:off x="469277" y="1800601"/>
            <a:ext cx="7960790" cy="3998537"/>
          </a:xfrm>
          <a:prstGeom prst="rect">
            <a:avLst/>
          </a:prstGeom>
        </p:spPr>
      </p:pic>
    </p:spTree>
    <p:extLst>
      <p:ext uri="{BB962C8B-B14F-4D97-AF65-F5344CB8AC3E}">
        <p14:creationId xmlns:p14="http://schemas.microsoft.com/office/powerpoint/2010/main" val="27149202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werpoint sjabloon">
  <a:themeElements>
    <a:clrScheme name="Brainport NL 1">
      <a:dk1>
        <a:srgbClr val="000000"/>
      </a:dk1>
      <a:lt1>
        <a:srgbClr val="FFFFFF"/>
      </a:lt1>
      <a:dk2>
        <a:srgbClr val="00AAFF"/>
      </a:dk2>
      <a:lt2>
        <a:srgbClr val="808080"/>
      </a:lt2>
      <a:accent1>
        <a:srgbClr val="000000"/>
      </a:accent1>
      <a:accent2>
        <a:srgbClr val="FF0000"/>
      </a:accent2>
      <a:accent3>
        <a:srgbClr val="FFFFFF"/>
      </a:accent3>
      <a:accent4>
        <a:srgbClr val="000000"/>
      </a:accent4>
      <a:accent5>
        <a:srgbClr val="AAAAAA"/>
      </a:accent5>
      <a:accent6>
        <a:srgbClr val="E70000"/>
      </a:accent6>
      <a:hlink>
        <a:srgbClr val="503CDC"/>
      </a:hlink>
      <a:folHlink>
        <a:srgbClr val="AA00C3"/>
      </a:folHlink>
    </a:clrScheme>
    <a:fontScheme name="Aangepast 2">
      <a:majorFont>
        <a:latin typeface="DINOT-Bold"/>
        <a:ea typeface="ＭＳ Ｐゴシック"/>
        <a:cs typeface=""/>
      </a:majorFont>
      <a:minorFont>
        <a:latin typeface="KievitOT"/>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rainport NL 1">
        <a:dk1>
          <a:srgbClr val="000000"/>
        </a:dk1>
        <a:lt1>
          <a:srgbClr val="FFFFFF"/>
        </a:lt1>
        <a:dk2>
          <a:srgbClr val="00AAFF"/>
        </a:dk2>
        <a:lt2>
          <a:srgbClr val="808080"/>
        </a:lt2>
        <a:accent1>
          <a:srgbClr val="000000"/>
        </a:accent1>
        <a:accent2>
          <a:srgbClr val="FF0000"/>
        </a:accent2>
        <a:accent3>
          <a:srgbClr val="FFFFFF"/>
        </a:accent3>
        <a:accent4>
          <a:srgbClr val="000000"/>
        </a:accent4>
        <a:accent5>
          <a:srgbClr val="AAAAAA"/>
        </a:accent5>
        <a:accent6>
          <a:srgbClr val="E70000"/>
        </a:accent6>
        <a:hlink>
          <a:srgbClr val="503CDC"/>
        </a:hlink>
        <a:folHlink>
          <a:srgbClr val="AA00C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JhengHei"/>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ajorFont>
      <a:minorFont>
        <a:latin typeface="Calibri"/>
        <a:ea typeface=""/>
        <a:cs typeface=""/>
        <a:font script="Grek" typeface=""/>
        <a:font script="Cyrl" typeface=""/>
        <a:font script="Jpan" typeface="ＭＳ Ｐゴシック"/>
        <a:font script="Hang" typeface="맑은 고딕"/>
        <a:font script="Hans" typeface="宋体"/>
        <a:font script="Hant" typeface="PMingLiu"/>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minorFont>
    </a:fontScheme>
    <a:fmtScheme name="Office">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shade val="50000"/>
                <a:satMod val="145000"/>
              </a:schemeClr>
            </a:gs>
            <a:gs pos="40000">
              <a:schemeClr val="phClr">
                <a:shade val="70000"/>
                <a:satMod val="145000"/>
              </a:schemeClr>
            </a:gs>
            <a:gs pos="100000">
              <a:schemeClr val="phClr">
                <a:tint val="85000"/>
                <a:satMod val="15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BA5C426-F3C0-4684-9B6C-2AFFBC3FE2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0</TotalTime>
  <Words>1664</Words>
  <Application>Microsoft Office PowerPoint</Application>
  <PresentationFormat>On-screen Show (4:3)</PresentationFormat>
  <Paragraphs>206</Paragraphs>
  <Slides>56</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ＭＳ Ｐゴシック</vt:lpstr>
      <vt:lpstr>Arial</vt:lpstr>
      <vt:lpstr>Calibri</vt:lpstr>
      <vt:lpstr>DINOT</vt:lpstr>
      <vt:lpstr>DINOT-Bold</vt:lpstr>
      <vt:lpstr>FlamaProSemicond-Bold</vt:lpstr>
      <vt:lpstr>KievitOT</vt:lpstr>
      <vt:lpstr>KievitOT-Book</vt:lpstr>
      <vt:lpstr>Trebuchet MS</vt:lpstr>
      <vt:lpstr>Tw Cen MT</vt:lpstr>
      <vt:lpstr>Circuit</vt:lpstr>
      <vt:lpstr>Kantoorthema</vt:lpstr>
      <vt:lpstr>Powerpoint sjabloon</vt:lpstr>
      <vt:lpstr>Het opleidingsproces van werkenden</vt:lpstr>
      <vt:lpstr>Het opleidingsproces van werkenden</vt:lpstr>
      <vt:lpstr>Scholing van Werkenden  (Jos van Asten): </vt:lpstr>
      <vt:lpstr>Feiten en cijfers:</vt:lpstr>
      <vt:lpstr>Leren Per Leeftijdscategorie en opleidingsduur:</vt:lpstr>
      <vt:lpstr>Leren, onderverdeeld in bekostiging opleiding, leeftijd en geslacht:</vt:lpstr>
      <vt:lpstr>Leren per arbeidsmarktpositie:</vt:lpstr>
      <vt:lpstr>Leren per bedrijfssector:</vt:lpstr>
      <vt:lpstr>Aandeel bedrijven met opleidingsactiviteiten naar bedrijfsomvang:</vt:lpstr>
      <vt:lpstr>vaardigheiden waaraan de meeste bedrijfsopleidingen besteed worden:</vt:lpstr>
      <vt:lpstr>Redenen voor deelname van werkenden aan lange en korte werkgerelateerde opleidingen:</vt:lpstr>
      <vt:lpstr>Resultaten van deelname door werkenden aan lange en korte werkgerelateerde opleidingen:</vt:lpstr>
      <vt:lpstr>Conclusies, Feiten en Cijfers o.a. CBS Sociaal-economische trends 2016, Leven lang leren:</vt:lpstr>
      <vt:lpstr>5 redenen om te investeren in scholing van personeel  (excelleren in Brabant):</vt:lpstr>
      <vt:lpstr>Vraagfinanciering in het onderwijs (SEO Economisch onderzoek):</vt:lpstr>
      <vt:lpstr>Het opleidingsproces van werkenden:</vt:lpstr>
      <vt:lpstr>Trends en ontwikkelingen</vt:lpstr>
      <vt:lpstr>Robotisering en digitalisering</vt:lpstr>
      <vt:lpstr>Vraag naar personeel:</vt:lpstr>
      <vt:lpstr>PowerPoint Presentation</vt:lpstr>
      <vt:lpstr>Demografische ontwikkeling:</vt:lpstr>
      <vt:lpstr>BIG DATA</vt:lpstr>
      <vt:lpstr>Innovatief vermogen</vt:lpstr>
      <vt:lpstr>Beschikbaarheid van grondstoffen</vt:lpstr>
      <vt:lpstr>Hoe ziet onze omgeving er over 30 jaar 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Hoe leren wij in de toekomst?  (onderzoek SER) </vt:lpstr>
      <vt:lpstr>PowerPoint Presentation</vt:lpstr>
      <vt:lpstr>PowerPoint Presentation</vt:lpstr>
      <vt:lpstr>Enkele voorbeelden mbt Leven Lang Leren </vt:lpstr>
      <vt:lpstr>Trends en ontwikkelingen</vt:lpstr>
      <vt:lpstr>In 2016 had gemiddeld bijna 21 procent van alle werkenden (in de leeftijd van 25–64 jaar) in Nederland in de voorafgaande vier weken onderwijs of scholing gevolgd. Daarmee behoort ons land tot de top 5 binnen de Europese Unie. Gemiddeld volgde krap 12 procent van de werkenden in de lidstaten onderwijs of scholing.  </vt:lpstr>
      <vt:lpstr>PowerPoint Presentation</vt:lpstr>
      <vt:lpstr>WE ARE THE FUTURE</vt:lpstr>
      <vt:lpstr>PowerPoint Presentation</vt:lpstr>
      <vt:lpstr>PowerPoint Presentation</vt:lpstr>
      <vt:lpstr>Tot slot: Enkele conclusies</vt:lpstr>
      <vt:lpstr>PowerPoint Presentation</vt:lpstr>
      <vt:lpstr>PowerPoint Presentation</vt:lpstr>
      <vt:lpstr>PowerPoint Presentation</vt:lpstr>
      <vt:lpstr>PowerPoint Presentation</vt:lpstr>
      <vt:lpstr>PowerPoint Presentation</vt:lpstr>
      <vt:lpstr>Leven lang leren in het regeerakkoord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2014-11-13T16:09:22Z</dcterms:created>
  <dcterms:modified xsi:type="dcterms:W3CDTF">2017-10-23T08:50:04Z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TC100851999990</vt:lpwstr>
  </property>
</Properties>
</file>