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480175" cy="11522075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60D1F"/>
    <a:srgbClr val="7B89B1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843" autoAdjust="0"/>
    <p:restoredTop sz="94660"/>
  </p:normalViewPr>
  <p:slideViewPr>
    <p:cSldViewPr>
      <p:cViewPr>
        <p:scale>
          <a:sx n="100" d="100"/>
          <a:sy n="100" d="100"/>
        </p:scale>
        <p:origin x="-456" y="72"/>
      </p:cViewPr>
      <p:guideLst>
        <p:guide orient="horz" pos="3629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52675" y="744538"/>
            <a:ext cx="20923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0FBC66-1F18-4913-9E71-0E966CAD61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oorpagina - Wid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80175" cy="115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594" y="3584772"/>
            <a:ext cx="5507881" cy="2469823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594" y="6144919"/>
            <a:ext cx="5510559" cy="2944028"/>
          </a:xfrm>
        </p:spPr>
        <p:txBody>
          <a:bodyPr/>
          <a:lstStyle>
            <a:lvl1pPr marL="0" indent="0">
              <a:buFontTx/>
              <a:buNone/>
              <a:defRPr sz="25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3488-2BB8-4D70-ABAD-4E86157B49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1995-5A1C-4ABE-8ACA-9D984EF16F33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7726" y="510902"/>
            <a:ext cx="1528528" cy="91820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48" y="510902"/>
            <a:ext cx="4500766" cy="9182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AC01-8E08-45FE-BA7D-0D8BADB597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49D18-141C-40AE-BDB3-2DA6175E5185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oorpagina - Wid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80175" cy="115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3579312"/>
            <a:ext cx="5508149" cy="24697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26" y="6529176"/>
            <a:ext cx="4536123" cy="29445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C00A-E268-411B-A965-CC337A1E3A7B}" type="datetimeFigureOut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417F-3CEE-4841-AAED-9EC9ED4172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AEB7-F651-4DD4-90E5-53B7BB3E3F2C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0B61-7C43-42ED-85FC-0007C3ED4E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89" y="7404002"/>
            <a:ext cx="5508149" cy="2288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889" y="4883548"/>
            <a:ext cx="5508149" cy="252045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A80E-72C9-4C21-A673-66A091B22AAF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7A14-197A-4D96-8E70-1CF98078B8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9" y="2688484"/>
            <a:ext cx="2862077" cy="760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4089" y="2688484"/>
            <a:ext cx="2862077" cy="760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1604-25CC-4055-802D-9BDFDE22D119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0B6E-6693-4F75-868C-C8C146EB6E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9" y="2579132"/>
            <a:ext cx="2863202" cy="1074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9" y="3653993"/>
            <a:ext cx="2863202" cy="66385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40" y="2579132"/>
            <a:ext cx="2864327" cy="1074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40" y="3653993"/>
            <a:ext cx="2864327" cy="66385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0E4-DB7D-4A34-8A00-E730EEDF98B6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32AD-41BC-4C18-952B-16C568F1EE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65BB-3BF5-47DE-942C-61BE4A75B6FD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54C2-1210-4F30-B053-B9A882DB83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0359-38D1-490E-8E50-40CB52BE9900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26F1-31E0-4BAD-8D71-7691E6864F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10" y="458749"/>
            <a:ext cx="2131933" cy="19523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68" y="458749"/>
            <a:ext cx="3622598" cy="9833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10" y="2411101"/>
            <a:ext cx="2131933" cy="78814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9B05-7E1D-482E-AEA5-CB43FDA24586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03EC-EEAE-4C8F-BF11-364B682AE7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</a:t>
            </a:r>
            <a:r>
              <a:rPr lang="en-GB" err="1"/>
              <a:t>Header&amp;Footer</a:t>
            </a:r>
            <a:r>
              <a:rPr lang="en-GB"/>
              <a:t> to adjust or delete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7B3B-E399-41E3-8D06-C6EF81A26A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078C-F515-4F1C-A3FE-68557FDDD5F7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60" y="8065453"/>
            <a:ext cx="3888105" cy="9521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0160" y="1029520"/>
            <a:ext cx="3888105" cy="69132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160" y="9017624"/>
            <a:ext cx="3888105" cy="1352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BDA3-D495-4143-9323-7ECAE3644CF9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8D36-A826-4949-9715-A06217FDD0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D7FC-1345-41AA-9C49-67B3B5A72368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D417-3A93-444E-88D2-91FD3D57DD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98127" y="461419"/>
            <a:ext cx="1458039" cy="98311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009" y="461419"/>
            <a:ext cx="4266115" cy="98311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EAB-891E-4C4D-9871-76F3BB9DB664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524D-8DFB-483B-89BC-6E63DD6BC4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93" y="7403823"/>
            <a:ext cx="5508774" cy="22891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593" y="4883192"/>
            <a:ext cx="5508774" cy="252063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1576-1C58-4A8A-BB5B-400F078911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7896-7D52-46DA-B402-A5F4DD6CFE75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48" y="1535525"/>
            <a:ext cx="3014201" cy="8157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161" y="1535525"/>
            <a:ext cx="3015094" cy="8157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1E84B-95DE-45A6-997D-AFC8164D82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2248-F4AF-4DE2-B064-1476E23B27FD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8" y="460094"/>
            <a:ext cx="5831979" cy="19222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98" y="2579906"/>
            <a:ext cx="2863312" cy="10754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98" y="3655338"/>
            <a:ext cx="2863312" cy="6636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2" y="2579906"/>
            <a:ext cx="2864205" cy="10754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72" y="3655338"/>
            <a:ext cx="2864205" cy="6636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7382-9786-4B93-AD9D-9D10E1D6C3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26D4-E838-4B5B-891E-A48B5F0DD353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84AB-83C9-4450-9B7F-6E7A2D6692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0589-B224-406E-BD09-5C80807F94BD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12F8-B753-4880-A05B-0D36504A33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07B6-E6DC-4A7B-B36C-033BE02D4FE8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8" y="460094"/>
            <a:ext cx="2132083" cy="1950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857" y="460094"/>
            <a:ext cx="3622220" cy="983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98" y="2410547"/>
            <a:ext cx="2132083" cy="7880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44FD7-2A4A-4EC9-B1A2-6D859F1D44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67E9-5389-4F75-80A9-E9367D6ACC58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00" y="8064325"/>
            <a:ext cx="3887391" cy="9540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0500" y="1030270"/>
            <a:ext cx="3887391" cy="6912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500" y="9018381"/>
            <a:ext cx="3887391" cy="13520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2EA-EA05-4AFA-9587-6E460D73D5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2FFE-3470-435A-980A-324F915B80C1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volgpagina - Wid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175"/>
            <a:ext cx="6480175" cy="115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3" y="511175"/>
            <a:ext cx="61150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3" y="1535113"/>
            <a:ext cx="6115050" cy="81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48736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0"/>
            <a:ext cx="688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>
              <a:defRPr/>
            </a:pPr>
            <a:fld id="{85FDA772-B920-4770-BDDD-C3DE759C85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5713" y="11209338"/>
            <a:ext cx="6445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A60D1F"/>
                </a:solidFill>
                <a:latin typeface="Helvetica Neue" pitchFamily="2" charset="0"/>
              </a:defRPr>
            </a:lvl1pPr>
          </a:lstStyle>
          <a:p>
            <a:pPr>
              <a:defRPr/>
            </a:pPr>
            <a:fld id="{97D91C2A-A7CA-48D1-88E9-25BBCD1A6802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1032" name="Rectangle 27"/>
          <p:cNvSpPr>
            <a:spLocks noChangeArrowheads="1"/>
          </p:cNvSpPr>
          <p:nvPr/>
        </p:nvSpPr>
        <p:spPr bwMode="auto">
          <a:xfrm>
            <a:off x="769938" y="6599238"/>
            <a:ext cx="180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Helvetica Neue" pitchFamily="2" charset="0"/>
            </a:endParaRPr>
          </a:p>
        </p:txBody>
      </p:sp>
      <p:sp>
        <p:nvSpPr>
          <p:cNvPr id="1033" name="Rectangle 29"/>
          <p:cNvSpPr>
            <a:spLocks noChangeArrowheads="1"/>
          </p:cNvSpPr>
          <p:nvPr/>
        </p:nvSpPr>
        <p:spPr bwMode="auto">
          <a:xfrm>
            <a:off x="728663" y="9928225"/>
            <a:ext cx="182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Helvetica Neue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60D1F"/>
          </a:solidFill>
          <a:latin typeface="Helvetica Neue" pitchFamily="2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461963"/>
            <a:ext cx="58324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2689225"/>
            <a:ext cx="5832475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10679113"/>
            <a:ext cx="1512888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Helvetica Neue" pitchFamily="2" charset="0"/>
              </a:defRPr>
            </a:lvl1pPr>
          </a:lstStyle>
          <a:p>
            <a:pPr>
              <a:defRPr/>
            </a:pPr>
            <a:fld id="{253AB755-C3C5-4970-9E39-E7D47D48C30F}" type="datetime1">
              <a:rPr lang="nl-NL"/>
              <a:pPr>
                <a:defRPr/>
              </a:pPr>
              <a:t>13-3-2013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4563" y="10679113"/>
            <a:ext cx="2051050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Helvetica Neue" pitchFamily="2" charset="0"/>
              </a:defRPr>
            </a:lvl1pPr>
          </a:lstStyle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3438" y="10679113"/>
            <a:ext cx="1512887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Helvetica Neue" pitchFamily="2" charset="0"/>
              </a:defRPr>
            </a:lvl1pPr>
          </a:lstStyle>
          <a:p>
            <a:pPr>
              <a:defRPr/>
            </a:pPr>
            <a:fld id="{7D4773F2-872D-47F6-9D5D-F841858D68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madeleine+van+toorenburg&amp;source=images&amp;cd=&amp;cad=rja&amp;docid=k7d7FJM-jRz3gM&amp;tbnid=S7Xs0rsN9jzrVM:&amp;ved=0CAUQjRw&amp;url=http://www.ad.nl/ad/nl/1012/Nederland/article/detail/2826783/2011/08/02/Boetes-voor-digitaal-schavot-kansloos.dhtml&amp;ei=ODZAUajnForT0QWyhYHABw&amp;bvm=bv.43287494,d.d2k&amp;psig=AFQjCNFM3QMAXHj47aWGBOw8jESZgqS3dw&amp;ust=13632467312758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321175"/>
            <a:ext cx="5508625" cy="5461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err="1" smtClean="0">
                <a:cs typeface="Aharoni" pitchFamily="2" charset="-79"/>
              </a:rPr>
              <a:t>Nieuwsbrief</a:t>
            </a:r>
            <a:r>
              <a:rPr lang="en-US" sz="5400" dirty="0" smtClean="0">
                <a:cs typeface="Aharoni" pitchFamily="2" charset="-79"/>
              </a:rPr>
              <a:t> CDA </a:t>
            </a:r>
            <a:br>
              <a:rPr lang="en-US" sz="5400" dirty="0" smtClean="0">
                <a:cs typeface="Aharoni" pitchFamily="2" charset="-79"/>
              </a:rPr>
            </a:br>
            <a:r>
              <a:rPr lang="en-US" sz="5400" dirty="0" smtClean="0">
                <a:cs typeface="Aharoni" pitchFamily="2" charset="-79"/>
              </a:rPr>
              <a:t/>
            </a:r>
            <a:br>
              <a:rPr lang="en-US" sz="5400" dirty="0" smtClean="0">
                <a:cs typeface="Aharoni" pitchFamily="2" charset="-79"/>
              </a:rPr>
            </a:br>
            <a:r>
              <a:rPr lang="en-US" sz="5400" dirty="0" err="1" smtClean="0">
                <a:cs typeface="Aharoni" pitchFamily="2" charset="-79"/>
              </a:rPr>
              <a:t>Dongen</a:t>
            </a:r>
            <a:r>
              <a:rPr lang="en-US" sz="5400" dirty="0" smtClean="0">
                <a:cs typeface="Aharoni" pitchFamily="2" charset="-79"/>
              </a:rPr>
              <a:t> </a:t>
            </a:r>
            <a:br>
              <a:rPr lang="en-US" sz="5400" dirty="0" smtClean="0">
                <a:cs typeface="Aharoni" pitchFamily="2" charset="-79"/>
              </a:rPr>
            </a:br>
            <a:r>
              <a:rPr lang="en-US" sz="5400" dirty="0" smtClean="0">
                <a:cs typeface="Aharoni" pitchFamily="2" charset="-79"/>
              </a:rPr>
              <a:t>en </a:t>
            </a:r>
            <a:br>
              <a:rPr lang="en-US" sz="5400" dirty="0" smtClean="0">
                <a:cs typeface="Aharoni" pitchFamily="2" charset="-79"/>
              </a:rPr>
            </a:br>
            <a:r>
              <a:rPr lang="en-US" sz="5400" dirty="0" smtClean="0">
                <a:cs typeface="Aharoni" pitchFamily="2" charset="-79"/>
              </a:rPr>
              <a:t>‘s </a:t>
            </a:r>
            <a:r>
              <a:rPr lang="en-US" sz="5400" dirty="0" err="1" smtClean="0">
                <a:cs typeface="Aharoni" pitchFamily="2" charset="-79"/>
              </a:rPr>
              <a:t>Gravenmoer</a:t>
            </a:r>
            <a:endParaRPr lang="nl-NL" sz="5400" dirty="0">
              <a:cs typeface="Aharoni" pitchFamily="2" charset="-79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720725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static2.ad.nl/static/photo/2011/17/4/1/20110802065236/media_xl_9051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720725"/>
            <a:ext cx="1773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9688" y="720725"/>
            <a:ext cx="19431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238" y="2032000"/>
            <a:ext cx="52673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152525"/>
            <a:ext cx="5689600" cy="3744913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AGENDA 20 MAART </a:t>
            </a:r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solidFill>
                  <a:schemeClr val="bg1"/>
                </a:solidFill>
                <a:latin typeface="+mj-lt"/>
              </a:rPr>
              <a:t>Go to Insert -&gt; Header&amp;Footer to adjust or delete</a:t>
            </a:r>
            <a:endParaRPr lang="nl-NL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 pitchFamily="2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B50A761-5249-4BF5-83BC-3941C70A795F}" type="slidenum">
              <a:rPr lang="nl-NL">
                <a:solidFill>
                  <a:schemeClr val="bg1"/>
                </a:solidFill>
                <a:latin typeface="+mj-lt"/>
              </a:rPr>
              <a:pPr eaLnBrk="1" hangingPunct="1">
                <a:defRPr/>
              </a:pPr>
              <a:t>2</a:t>
            </a:fld>
            <a:endParaRPr lang="nl-NL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298450"/>
            <a:ext cx="17383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63600" y="6265863"/>
            <a:ext cx="50403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/>
              <a:t>19.45 uur	Ontvangst met koffie</a:t>
            </a:r>
          </a:p>
          <a:p>
            <a:pPr>
              <a:spcBef>
                <a:spcPct val="50000"/>
              </a:spcBef>
            </a:pPr>
            <a:r>
              <a:rPr lang="nl-NL" sz="1400"/>
              <a:t>20.00 uur	Welkom door de voorzitter, Jan Megens	Overdenking</a:t>
            </a:r>
          </a:p>
          <a:p>
            <a:pPr>
              <a:spcBef>
                <a:spcPct val="50000"/>
              </a:spcBef>
            </a:pPr>
            <a:r>
              <a:rPr lang="nl-NL" sz="1400"/>
              <a:t>20.10 uur 	Voorstellen Madeleine van Toorenburg met  	toelichting op haar portefeuille </a:t>
            </a:r>
          </a:p>
          <a:p>
            <a:pPr>
              <a:spcBef>
                <a:spcPct val="50000"/>
              </a:spcBef>
            </a:pPr>
            <a:r>
              <a:rPr lang="nl-NL" sz="1400"/>
              <a:t>20.20 uur	Onder leiding van André Vonk:                               	Discussie met de CDA leden aan de hand van 	stellingen. </a:t>
            </a:r>
          </a:p>
          <a:p>
            <a:pPr>
              <a:spcBef>
                <a:spcPct val="50000"/>
              </a:spcBef>
            </a:pPr>
            <a:r>
              <a:rPr lang="nl-NL" sz="1400"/>
              <a:t>21.00 	Pauze</a:t>
            </a:r>
          </a:p>
          <a:p>
            <a:pPr>
              <a:spcBef>
                <a:spcPct val="50000"/>
              </a:spcBef>
            </a:pPr>
            <a:r>
              <a:rPr lang="nl-NL" sz="1400"/>
              <a:t>21.10	Discussie deel 2  </a:t>
            </a:r>
          </a:p>
          <a:p>
            <a:pPr>
              <a:spcBef>
                <a:spcPct val="50000"/>
              </a:spcBef>
            </a:pPr>
            <a:r>
              <a:rPr lang="nl-NL" sz="1400"/>
              <a:t>21.30	Rondvraag</a:t>
            </a:r>
          </a:p>
          <a:p>
            <a:pPr>
              <a:spcBef>
                <a:spcPct val="50000"/>
              </a:spcBef>
            </a:pPr>
            <a:r>
              <a:rPr lang="nl-NL" sz="1400"/>
              <a:t>22.00 uur	Sluiting</a:t>
            </a:r>
          </a:p>
          <a:p>
            <a:pPr>
              <a:spcBef>
                <a:spcPct val="50000"/>
              </a:spcBef>
            </a:pPr>
            <a:endParaRPr lang="nl-NL" sz="1400"/>
          </a:p>
        </p:txBody>
      </p:sp>
      <p:pic>
        <p:nvPicPr>
          <p:cNvPr id="27661" name="Picture 13" descr="Het klooster aan de Hoge Ham. foto Jan Stads/Pix4Pro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1800225"/>
            <a:ext cx="4033838" cy="267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00"/>
                </a:solidFill>
              </a:rPr>
              <a:t>Voorwoord van de fractievoorzitter</a:t>
            </a:r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+mj-lt"/>
              </a:rPr>
              <a:t>Go to Insert -&gt; Header&amp;Footer to adjust or delete</a:t>
            </a:r>
            <a:endParaRPr lang="nl-NL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2F37D-B5A7-42C7-ADF8-21DBCB0D8B77}" type="slidenum">
              <a:rPr lang="nl-NL">
                <a:latin typeface="+mj-lt"/>
              </a:rPr>
              <a:pPr>
                <a:defRPr/>
              </a:pPr>
              <a:t>3</a:t>
            </a:fld>
            <a:endParaRPr lang="nl-NL">
              <a:latin typeface="+mj-lt"/>
            </a:endParaRP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4700" y="2689225"/>
            <a:ext cx="4930775" cy="7602538"/>
          </a:xfrm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88925"/>
            <a:ext cx="1736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00"/>
                </a:solidFill>
              </a:rPr>
              <a:t>Aanmeldingsformulier verkiezingslijst</a:t>
            </a:r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Go to Insert -&gt; Header&amp;Footer to adjust or delete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55DE8-1C00-4097-B776-8AC59806085F}" type="slidenum">
              <a:rPr lang="nl-NL"/>
              <a:pPr>
                <a:defRPr/>
              </a:pPr>
              <a:t>4</a:t>
            </a:fld>
            <a:endParaRPr lang="nl-NL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" y="2689225"/>
            <a:ext cx="5365750" cy="7602538"/>
          </a:xfrm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88925"/>
            <a:ext cx="1736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850" y="600075"/>
            <a:ext cx="5832475" cy="1920875"/>
          </a:xfrm>
        </p:spPr>
        <p:txBody>
          <a:bodyPr/>
          <a:lstStyle/>
          <a:p>
            <a:r>
              <a:rPr lang="en-US" sz="3600" smtClean="0">
                <a:solidFill>
                  <a:srgbClr val="000000"/>
                </a:solidFill>
              </a:rPr>
              <a:t>Programmacommissie Gemeenteraad Verkiezingen 2014</a:t>
            </a:r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+mj-lt"/>
              </a:rPr>
              <a:t>Go to Insert -&gt; Header&amp;Footer to adjust or delete</a:t>
            </a:r>
            <a:endParaRPr lang="nl-NL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CFF59-782B-426C-A304-B0FC42290E2B}" type="slidenum">
              <a:rPr lang="nl-NL">
                <a:latin typeface="+mj-lt"/>
              </a:rPr>
              <a:pPr>
                <a:defRPr/>
              </a:pPr>
              <a:t>5</a:t>
            </a:fld>
            <a:endParaRPr lang="nl-NL">
              <a:latin typeface="+mj-lt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4363" y="2689225"/>
            <a:ext cx="5251450" cy="7602538"/>
          </a:xfrm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15900"/>
            <a:ext cx="1736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Uitnodiging</a:t>
            </a:r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+mj-lt"/>
              </a:rPr>
              <a:t>Go to Insert -&gt; Header&amp;Footer to adjust or delete</a:t>
            </a:r>
            <a:endParaRPr lang="nl-NL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E347-64AE-4542-95B9-55DA51E48934}" type="slidenum">
              <a:rPr lang="nl-NL">
                <a:latin typeface="+mj-lt"/>
              </a:rPr>
              <a:pPr>
                <a:defRPr/>
              </a:pPr>
              <a:t>6</a:t>
            </a:fld>
            <a:endParaRPr lang="nl-NL">
              <a:latin typeface="+mj-lt"/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976563"/>
            <a:ext cx="5832475" cy="7027862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360363"/>
            <a:ext cx="17367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2963" y="1728788"/>
            <a:ext cx="20161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815975"/>
            <a:ext cx="5832475" cy="1920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Brief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Kamer</a:t>
            </a:r>
            <a:r>
              <a:rPr lang="en-US" dirty="0" smtClean="0"/>
              <a:t> der Staten </a:t>
            </a:r>
            <a:r>
              <a:rPr lang="en-US" dirty="0" err="1" smtClean="0"/>
              <a:t>Generaal</a:t>
            </a:r>
            <a:r>
              <a:rPr lang="en-US" dirty="0" smtClean="0"/>
              <a:t> van </a:t>
            </a:r>
            <a:r>
              <a:rPr lang="en-US" dirty="0" err="1" smtClean="0"/>
              <a:t>afdeling</a:t>
            </a:r>
            <a:r>
              <a:rPr lang="en-US" dirty="0" smtClean="0"/>
              <a:t> </a:t>
            </a:r>
            <a:r>
              <a:rPr lang="en-US" dirty="0" err="1" smtClean="0"/>
              <a:t>Dongen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+mj-lt"/>
              </a:rPr>
              <a:t>Go to Insert -&gt; Header&amp;Footer to adjust or delete</a:t>
            </a:r>
            <a:endParaRPr lang="nl-NL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6F56-B345-49E9-B9BC-8F070548380F}" type="slidenum">
              <a:rPr lang="nl-NL">
                <a:latin typeface="+mj-lt"/>
              </a:rPr>
              <a:pPr>
                <a:defRPr/>
              </a:pPr>
              <a:t>7</a:t>
            </a:fld>
            <a:endParaRPr lang="nl-NL">
              <a:latin typeface="+mj-lt"/>
            </a:endParaRP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801938"/>
            <a:ext cx="5832475" cy="7377112"/>
          </a:xfrm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88925"/>
            <a:ext cx="1736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N Theme">
      <a:majorFont>
        <a:latin typeface="Helvetica Neue"/>
        <a:ea typeface=""/>
        <a:cs typeface="Arial"/>
      </a:majorFont>
      <a:minorFont>
        <a:latin typeface="Helvetica Neu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B89B1">
            <a:alpha val="5000"/>
          </a:srgbClr>
        </a:solidFill>
        <a:ln w="19050" cap="flat" cmpd="sng" algn="ctr">
          <a:solidFill>
            <a:srgbClr val="7B89B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B89B1">
            <a:alpha val="5000"/>
          </a:srgbClr>
        </a:solidFill>
        <a:ln w="19050" cap="flat" cmpd="sng" algn="ctr">
          <a:solidFill>
            <a:srgbClr val="7B89B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pitchFamily="2" charset="0"/>
            <a:cs typeface="Arial" charset="0"/>
          </a:defRPr>
        </a:defPPr>
      </a:lstStyle>
    </a:lnDef>
  </a:objectDefaults>
  <a:extraClrSchemeLst>
    <a:extraClrScheme>
      <a:clrScheme name="ITN Internal 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N Internal 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N Internal 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N Internal 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N Internal 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N Internal 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N Internal 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N Internal 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N Internal 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N Internal 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N Internal 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N Internal 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138</Words>
  <Application>Microsoft Office PowerPoint</Application>
  <PresentationFormat>Aangepast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Ontwerpsjabloon</vt:lpstr>
      </vt:variant>
      <vt:variant>
        <vt:i4>5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Helvetica Neue</vt:lpstr>
      <vt:lpstr>Arial</vt:lpstr>
      <vt:lpstr>Calibri</vt:lpstr>
      <vt:lpstr>Aharoni</vt:lpstr>
      <vt:lpstr>Blank</vt:lpstr>
      <vt:lpstr>Office Theme</vt:lpstr>
      <vt:lpstr>Blank</vt:lpstr>
      <vt:lpstr>Blank</vt:lpstr>
      <vt:lpstr>Office Theme</vt:lpstr>
      <vt:lpstr>NIEUWSBRIEF CDA   DONGEN  EN  ‘S GRAVENMOER</vt:lpstr>
      <vt:lpstr>          AGENDA 20 MAART </vt:lpstr>
      <vt:lpstr>Voorwoord van de fractievoorzitter</vt:lpstr>
      <vt:lpstr>Aanmeldingsformulier verkiezingslijst</vt:lpstr>
      <vt:lpstr>Programmacommissie Gemeenteraad Verkiezingen 2014</vt:lpstr>
      <vt:lpstr>Uitnodiging</vt:lpstr>
      <vt:lpstr>Brief aan de Tweede Kamer der Staten Generaal van afdeling Dongen</vt:lpstr>
    </vt:vector>
  </TitlesOfParts>
  <Company>IMPERIAL TOBACCO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IMPERIAL TOBACCO</dc:creator>
  <cp:lastModifiedBy>Marga Allard</cp:lastModifiedBy>
  <cp:revision>4</cp:revision>
  <dcterms:created xsi:type="dcterms:W3CDTF">2013-03-13T07:46:03Z</dcterms:created>
  <dcterms:modified xsi:type="dcterms:W3CDTF">2013-03-13T09:30:38Z</dcterms:modified>
</cp:coreProperties>
</file>